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  <p:sldMasterId id="2147483979" r:id="rId2"/>
    <p:sldMasterId id="2147483991" r:id="rId3"/>
    <p:sldMasterId id="2147484003" r:id="rId4"/>
  </p:sldMasterIdLst>
  <p:notesMasterIdLst>
    <p:notesMasterId r:id="rId24"/>
  </p:notesMasterIdLst>
  <p:handoutMasterIdLst>
    <p:handoutMasterId r:id="rId25"/>
  </p:handoutMasterIdLst>
  <p:sldIdLst>
    <p:sldId id="279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68" r:id="rId16"/>
    <p:sldId id="376" r:id="rId17"/>
    <p:sldId id="377" r:id="rId18"/>
    <p:sldId id="378" r:id="rId19"/>
    <p:sldId id="380" r:id="rId20"/>
    <p:sldId id="357" r:id="rId21"/>
    <p:sldId id="370" r:id="rId22"/>
    <p:sldId id="371" r:id="rId23"/>
  </p:sldIdLst>
  <p:sldSz cx="9144000" cy="6858000" type="screen4x3"/>
  <p:notesSz cx="6662738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ella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99"/>
    <a:srgbClr val="FF0066"/>
    <a:srgbClr val="CCCCFF"/>
    <a:srgbClr val="3366FF"/>
    <a:srgbClr val="9999FF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06" autoAdjust="0"/>
    <p:restoredTop sz="88731" autoAdjust="0"/>
  </p:normalViewPr>
  <p:slideViewPr>
    <p:cSldViewPr>
      <p:cViewPr varScale="1">
        <p:scale>
          <a:sx n="96" d="100"/>
          <a:sy n="96" d="100"/>
        </p:scale>
        <p:origin x="1578" y="96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dictionnaire.com/" TargetMode="External"/><Relationship Id="rId2" Type="http://schemas.openxmlformats.org/officeDocument/2006/relationships/hyperlink" Target="http://www.crisco.unicaen.fr/" TargetMode="External"/><Relationship Id="rId1" Type="http://schemas.openxmlformats.org/officeDocument/2006/relationships/hyperlink" Target="http://dico.isc.cnrs.f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3FDDD-3A3F-47A2-9A35-44F9AC2CA0D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973132D-EC5F-482B-B1A9-1C9E21A2FBED}">
      <dgm:prSet/>
      <dgm:spPr/>
      <dgm:t>
        <a:bodyPr/>
        <a:lstStyle/>
        <a:p>
          <a:pPr rtl="0"/>
          <a:r>
            <a:rPr lang="fr-FR" smtClean="0"/>
            <a:t>I – Préparer le travail</a:t>
          </a:r>
          <a:endParaRPr lang="fr-FR"/>
        </a:p>
      </dgm:t>
    </dgm:pt>
    <dgm:pt modelId="{1EC436A4-4F75-4196-B066-92FDB078404F}" type="parTrans" cxnId="{E5025151-B8A7-437A-9F77-DF7C3568577A}">
      <dgm:prSet/>
      <dgm:spPr/>
      <dgm:t>
        <a:bodyPr/>
        <a:lstStyle/>
        <a:p>
          <a:endParaRPr lang="fr-FR"/>
        </a:p>
      </dgm:t>
    </dgm:pt>
    <dgm:pt modelId="{ABEAFC48-937A-40EE-894F-A0F2ADD44286}" type="sibTrans" cxnId="{E5025151-B8A7-437A-9F77-DF7C3568577A}">
      <dgm:prSet/>
      <dgm:spPr/>
      <dgm:t>
        <a:bodyPr/>
        <a:lstStyle/>
        <a:p>
          <a:endParaRPr lang="fr-FR"/>
        </a:p>
      </dgm:t>
    </dgm:pt>
    <dgm:pt modelId="{4006AFBC-3624-4451-8ECF-58CE44CDAE5E}">
      <dgm:prSet/>
      <dgm:spPr/>
      <dgm:t>
        <a:bodyPr/>
        <a:lstStyle/>
        <a:p>
          <a:pPr rtl="0"/>
          <a:r>
            <a:rPr lang="fr-FR" smtClean="0"/>
            <a:t>Définir le but du travail</a:t>
          </a:r>
          <a:endParaRPr lang="fr-FR"/>
        </a:p>
      </dgm:t>
    </dgm:pt>
    <dgm:pt modelId="{BAB9D51A-A8DD-44C0-947A-F464E07542C9}" type="parTrans" cxnId="{AB3F9AAC-56FE-41AE-96F2-CB3D491827DE}">
      <dgm:prSet/>
      <dgm:spPr/>
      <dgm:t>
        <a:bodyPr/>
        <a:lstStyle/>
        <a:p>
          <a:endParaRPr lang="fr-FR"/>
        </a:p>
      </dgm:t>
    </dgm:pt>
    <dgm:pt modelId="{0467F3CD-8129-4F9C-920F-BF3AD70DE0AF}" type="sibTrans" cxnId="{AB3F9AAC-56FE-41AE-96F2-CB3D491827DE}">
      <dgm:prSet/>
      <dgm:spPr/>
      <dgm:t>
        <a:bodyPr/>
        <a:lstStyle/>
        <a:p>
          <a:endParaRPr lang="fr-FR"/>
        </a:p>
      </dgm:t>
    </dgm:pt>
    <dgm:pt modelId="{107F46AE-E0C5-4966-B7ED-7A05D01BEB7E}">
      <dgm:prSet/>
      <dgm:spPr/>
      <dgm:t>
        <a:bodyPr/>
        <a:lstStyle/>
        <a:p>
          <a:pPr rtl="0"/>
          <a:r>
            <a:rPr lang="fr-FR" smtClean="0"/>
            <a:t>Identifier et préciser le sujet</a:t>
          </a:r>
          <a:endParaRPr lang="fr-FR"/>
        </a:p>
      </dgm:t>
    </dgm:pt>
    <dgm:pt modelId="{5FEF6F21-CC45-4821-B731-AAD8964D5F92}" type="parTrans" cxnId="{A1CE26B5-1EBE-49DB-8883-4AFB269B6CE0}">
      <dgm:prSet/>
      <dgm:spPr/>
      <dgm:t>
        <a:bodyPr/>
        <a:lstStyle/>
        <a:p>
          <a:endParaRPr lang="fr-FR"/>
        </a:p>
      </dgm:t>
    </dgm:pt>
    <dgm:pt modelId="{79696CD0-2D25-4134-8B14-44337F8FF36E}" type="sibTrans" cxnId="{A1CE26B5-1EBE-49DB-8883-4AFB269B6CE0}">
      <dgm:prSet/>
      <dgm:spPr/>
      <dgm:t>
        <a:bodyPr/>
        <a:lstStyle/>
        <a:p>
          <a:endParaRPr lang="fr-FR"/>
        </a:p>
      </dgm:t>
    </dgm:pt>
    <dgm:pt modelId="{1DA6BFB6-3E56-4452-8C39-DBE9F47E473F}">
      <dgm:prSet/>
      <dgm:spPr/>
      <dgm:t>
        <a:bodyPr/>
        <a:lstStyle/>
        <a:p>
          <a:pPr rtl="0"/>
          <a:r>
            <a:rPr lang="fr-FR" smtClean="0"/>
            <a:t>Choisir ses sources</a:t>
          </a:r>
          <a:endParaRPr lang="fr-FR"/>
        </a:p>
      </dgm:t>
    </dgm:pt>
    <dgm:pt modelId="{5E0B11B6-EF2A-4923-8AF8-C28AD56E5D5C}" type="parTrans" cxnId="{F0B0599D-6792-4583-9160-8148980789BF}">
      <dgm:prSet/>
      <dgm:spPr/>
      <dgm:t>
        <a:bodyPr/>
        <a:lstStyle/>
        <a:p>
          <a:endParaRPr lang="fr-FR"/>
        </a:p>
      </dgm:t>
    </dgm:pt>
    <dgm:pt modelId="{BBE05609-41B1-4BBA-9F95-C3926EE2FA18}" type="sibTrans" cxnId="{F0B0599D-6792-4583-9160-8148980789BF}">
      <dgm:prSet/>
      <dgm:spPr/>
      <dgm:t>
        <a:bodyPr/>
        <a:lstStyle/>
        <a:p>
          <a:endParaRPr lang="fr-FR"/>
        </a:p>
      </dgm:t>
    </dgm:pt>
    <dgm:pt modelId="{7EF98110-FA5E-4236-AEE4-20DE98C2AF3B}">
      <dgm:prSet/>
      <dgm:spPr/>
      <dgm:t>
        <a:bodyPr/>
        <a:lstStyle/>
        <a:p>
          <a:pPr rtl="0"/>
          <a:r>
            <a:rPr lang="fr-FR" smtClean="0"/>
            <a:t>II - Elaborer des requêtes</a:t>
          </a:r>
          <a:endParaRPr lang="fr-FR"/>
        </a:p>
      </dgm:t>
    </dgm:pt>
    <dgm:pt modelId="{6D118A9B-8E53-4C63-B7FE-396A38968240}" type="parTrans" cxnId="{DAAB504B-85F8-425F-B416-E8DCDFD73974}">
      <dgm:prSet/>
      <dgm:spPr/>
      <dgm:t>
        <a:bodyPr/>
        <a:lstStyle/>
        <a:p>
          <a:endParaRPr lang="fr-FR"/>
        </a:p>
      </dgm:t>
    </dgm:pt>
    <dgm:pt modelId="{C7CEF11C-11A0-4EA1-9F52-FF1BDDC4C9DE}" type="sibTrans" cxnId="{DAAB504B-85F8-425F-B416-E8DCDFD73974}">
      <dgm:prSet/>
      <dgm:spPr/>
      <dgm:t>
        <a:bodyPr/>
        <a:lstStyle/>
        <a:p>
          <a:endParaRPr lang="fr-FR"/>
        </a:p>
      </dgm:t>
    </dgm:pt>
    <dgm:pt modelId="{06336B1F-9CC7-4B0E-84D5-DF11AE712EE4}">
      <dgm:prSet/>
      <dgm:spPr/>
      <dgm:t>
        <a:bodyPr/>
        <a:lstStyle/>
        <a:p>
          <a:pPr rtl="0"/>
          <a:r>
            <a:rPr lang="fr-FR" smtClean="0"/>
            <a:t>Mots clés</a:t>
          </a:r>
          <a:endParaRPr lang="fr-FR"/>
        </a:p>
      </dgm:t>
    </dgm:pt>
    <dgm:pt modelId="{38B95BBA-FB63-4801-96AA-B0E63704812B}" type="parTrans" cxnId="{98E3992E-00B1-4CC9-932F-058042B46A6E}">
      <dgm:prSet/>
      <dgm:spPr/>
      <dgm:t>
        <a:bodyPr/>
        <a:lstStyle/>
        <a:p>
          <a:endParaRPr lang="fr-FR"/>
        </a:p>
      </dgm:t>
    </dgm:pt>
    <dgm:pt modelId="{4AC6879E-BC9A-4E32-BA48-97943D17E3AA}" type="sibTrans" cxnId="{98E3992E-00B1-4CC9-932F-058042B46A6E}">
      <dgm:prSet/>
      <dgm:spPr/>
      <dgm:t>
        <a:bodyPr/>
        <a:lstStyle/>
        <a:p>
          <a:endParaRPr lang="fr-FR"/>
        </a:p>
      </dgm:t>
    </dgm:pt>
    <dgm:pt modelId="{4197A6D8-52E1-4D8D-B076-FA96A0DA3C47}">
      <dgm:prSet/>
      <dgm:spPr/>
      <dgm:t>
        <a:bodyPr/>
        <a:lstStyle/>
        <a:p>
          <a:pPr rtl="0"/>
          <a:r>
            <a:rPr lang="fr-FR" smtClean="0"/>
            <a:t>Opérateurs logiques (booléens)</a:t>
          </a:r>
          <a:endParaRPr lang="fr-FR"/>
        </a:p>
      </dgm:t>
    </dgm:pt>
    <dgm:pt modelId="{D94AAA1E-8CEA-472B-93F1-4A3DE5245472}" type="parTrans" cxnId="{73F8AC3D-4AC5-4277-AD27-D76D8E1B3638}">
      <dgm:prSet/>
      <dgm:spPr/>
      <dgm:t>
        <a:bodyPr/>
        <a:lstStyle/>
        <a:p>
          <a:endParaRPr lang="fr-FR"/>
        </a:p>
      </dgm:t>
    </dgm:pt>
    <dgm:pt modelId="{428453C8-240A-4AF8-98F7-392C7281B207}" type="sibTrans" cxnId="{73F8AC3D-4AC5-4277-AD27-D76D8E1B3638}">
      <dgm:prSet/>
      <dgm:spPr/>
      <dgm:t>
        <a:bodyPr/>
        <a:lstStyle/>
        <a:p>
          <a:endParaRPr lang="fr-FR"/>
        </a:p>
      </dgm:t>
    </dgm:pt>
    <dgm:pt modelId="{838633AC-FEF7-40C9-BD35-42D62A7A3F9E}">
      <dgm:prSet/>
      <dgm:spPr/>
      <dgm:t>
        <a:bodyPr/>
        <a:lstStyle/>
        <a:p>
          <a:pPr rtl="0"/>
          <a:r>
            <a:rPr lang="fr-FR" smtClean="0"/>
            <a:t>Troncature</a:t>
          </a:r>
          <a:endParaRPr lang="fr-FR"/>
        </a:p>
      </dgm:t>
    </dgm:pt>
    <dgm:pt modelId="{C134C77E-DCC6-4465-893C-1B3C77158077}" type="parTrans" cxnId="{122DD29F-B96B-401D-B242-45EDE84ACD62}">
      <dgm:prSet/>
      <dgm:spPr/>
      <dgm:t>
        <a:bodyPr/>
        <a:lstStyle/>
        <a:p>
          <a:endParaRPr lang="fr-FR"/>
        </a:p>
      </dgm:t>
    </dgm:pt>
    <dgm:pt modelId="{449AF5D5-88B8-474A-B962-98AE1026F71E}" type="sibTrans" cxnId="{122DD29F-B96B-401D-B242-45EDE84ACD62}">
      <dgm:prSet/>
      <dgm:spPr/>
      <dgm:t>
        <a:bodyPr/>
        <a:lstStyle/>
        <a:p>
          <a:endParaRPr lang="fr-FR"/>
        </a:p>
      </dgm:t>
    </dgm:pt>
    <dgm:pt modelId="{FDDB20D2-7BE6-4002-A468-480CC1554E53}">
      <dgm:prSet/>
      <dgm:spPr/>
      <dgm:t>
        <a:bodyPr/>
        <a:lstStyle/>
        <a:p>
          <a:pPr rtl="0"/>
          <a:r>
            <a:rPr lang="fr-FR" smtClean="0"/>
            <a:t>Construire une requête pour une recherche thématique</a:t>
          </a:r>
          <a:endParaRPr lang="fr-FR"/>
        </a:p>
      </dgm:t>
    </dgm:pt>
    <dgm:pt modelId="{61446B65-DE37-4A5E-9ED1-CB29BBC1B229}" type="parTrans" cxnId="{6B6CFCC9-5E3F-4077-8284-9440CFE7D5E9}">
      <dgm:prSet/>
      <dgm:spPr/>
      <dgm:t>
        <a:bodyPr/>
        <a:lstStyle/>
        <a:p>
          <a:endParaRPr lang="fr-FR"/>
        </a:p>
      </dgm:t>
    </dgm:pt>
    <dgm:pt modelId="{B8C2BBA5-BD97-4DF8-984D-B38B3E9AC111}" type="sibTrans" cxnId="{6B6CFCC9-5E3F-4077-8284-9440CFE7D5E9}">
      <dgm:prSet/>
      <dgm:spPr/>
      <dgm:t>
        <a:bodyPr/>
        <a:lstStyle/>
        <a:p>
          <a:endParaRPr lang="fr-FR"/>
        </a:p>
      </dgm:t>
    </dgm:pt>
    <dgm:pt modelId="{F44926FD-F6B2-4CC4-94C6-B886FC699B63}">
      <dgm:prSet/>
      <dgm:spPr/>
      <dgm:t>
        <a:bodyPr/>
        <a:lstStyle/>
        <a:p>
          <a:pPr rtl="0"/>
          <a:r>
            <a:rPr lang="fr-FR" smtClean="0"/>
            <a:t>III - Accéder aux documents</a:t>
          </a:r>
          <a:endParaRPr lang="fr-FR"/>
        </a:p>
      </dgm:t>
    </dgm:pt>
    <dgm:pt modelId="{CAE30179-154E-4A1E-AB43-B90F9629579B}" type="sibTrans" cxnId="{83865F40-A65B-47B9-96D5-121DEA327AD6}">
      <dgm:prSet/>
      <dgm:spPr/>
      <dgm:t>
        <a:bodyPr/>
        <a:lstStyle/>
        <a:p>
          <a:endParaRPr lang="fr-FR"/>
        </a:p>
      </dgm:t>
    </dgm:pt>
    <dgm:pt modelId="{F63FA02A-D95D-4B28-9A92-12D592F0E30D}" type="parTrans" cxnId="{83865F40-A65B-47B9-96D5-121DEA327AD6}">
      <dgm:prSet/>
      <dgm:spPr/>
      <dgm:t>
        <a:bodyPr/>
        <a:lstStyle/>
        <a:p>
          <a:endParaRPr lang="fr-FR"/>
        </a:p>
      </dgm:t>
    </dgm:pt>
    <dgm:pt modelId="{139C9F1D-F4C2-4AAE-AABE-29762DD9CB88}">
      <dgm:prSet/>
      <dgm:spPr>
        <a:gradFill rotWithShape="0">
          <a:gsLst>
            <a:gs pos="0">
              <a:schemeClr val="accent3">
                <a:lumMod val="65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fr-FR" dirty="0" smtClean="0">
              <a:solidFill>
                <a:srgbClr val="002060"/>
              </a:solidFill>
            </a:rPr>
            <a:t>VI - Recherches sur le web : évaluer ses sources. Sites à consulter</a:t>
          </a:r>
          <a:endParaRPr lang="fr-FR" dirty="0">
            <a:solidFill>
              <a:srgbClr val="002060"/>
            </a:solidFill>
          </a:endParaRPr>
        </a:p>
      </dgm:t>
    </dgm:pt>
    <dgm:pt modelId="{D6638886-863A-4847-855F-111960066CED}" type="sibTrans" cxnId="{F7981334-8147-4D38-860A-B475B3B1D4FF}">
      <dgm:prSet/>
      <dgm:spPr/>
      <dgm:t>
        <a:bodyPr/>
        <a:lstStyle/>
        <a:p>
          <a:endParaRPr lang="fr-FR"/>
        </a:p>
      </dgm:t>
    </dgm:pt>
    <dgm:pt modelId="{05582F6F-7F7E-4217-BBC0-3282DDC1A31A}" type="parTrans" cxnId="{F7981334-8147-4D38-860A-B475B3B1D4FF}">
      <dgm:prSet/>
      <dgm:spPr/>
      <dgm:t>
        <a:bodyPr/>
        <a:lstStyle/>
        <a:p>
          <a:endParaRPr lang="fr-FR"/>
        </a:p>
      </dgm:t>
    </dgm:pt>
    <dgm:pt modelId="{E67D870C-122E-495C-87E4-F4C51E2E83A8}">
      <dgm:prSet/>
      <dgm:spPr/>
      <dgm:t>
        <a:bodyPr/>
        <a:lstStyle/>
        <a:p>
          <a:pPr rtl="0"/>
          <a:r>
            <a:rPr lang="fr-FR" dirty="0" smtClean="0"/>
            <a:t>V – Autres services sur </a:t>
          </a:r>
          <a:r>
            <a:rPr lang="fr-FR" dirty="0" err="1" smtClean="0"/>
            <a:t>Ubodoc</a:t>
          </a:r>
          <a:endParaRPr lang="fr-FR" dirty="0"/>
        </a:p>
      </dgm:t>
    </dgm:pt>
    <dgm:pt modelId="{1ED513D3-25B3-427F-A504-D679CB3D56B6}" type="sibTrans" cxnId="{5125A503-A688-457B-B434-796FE7DD59A7}">
      <dgm:prSet/>
      <dgm:spPr/>
      <dgm:t>
        <a:bodyPr/>
        <a:lstStyle/>
        <a:p>
          <a:endParaRPr lang="fr-FR"/>
        </a:p>
      </dgm:t>
    </dgm:pt>
    <dgm:pt modelId="{660C10F2-EA83-4C09-B07C-7FAFD02519E2}" type="parTrans" cxnId="{5125A503-A688-457B-B434-796FE7DD59A7}">
      <dgm:prSet/>
      <dgm:spPr/>
      <dgm:t>
        <a:bodyPr/>
        <a:lstStyle/>
        <a:p>
          <a:endParaRPr lang="fr-FR"/>
        </a:p>
      </dgm:t>
    </dgm:pt>
    <dgm:pt modelId="{F76F25B7-7B5A-4298-ABE8-02CC128533EE}">
      <dgm:prSet/>
      <dgm:spPr/>
      <dgm:t>
        <a:bodyPr/>
        <a:lstStyle/>
        <a:p>
          <a:pPr rtl="0"/>
          <a:r>
            <a:rPr lang="fr-FR" dirty="0" smtClean="0"/>
            <a:t>IV - Ressources en ligne accessibles par </a:t>
          </a:r>
          <a:r>
            <a:rPr lang="fr-FR" dirty="0" err="1" smtClean="0"/>
            <a:t>Ubodoc</a:t>
          </a:r>
          <a:r>
            <a:rPr lang="fr-FR" dirty="0" smtClean="0"/>
            <a:t>, le portail documentaire du SCD  </a:t>
          </a:r>
          <a:endParaRPr lang="fr-FR" dirty="0"/>
        </a:p>
      </dgm:t>
    </dgm:pt>
    <dgm:pt modelId="{E1F0AE65-6834-4701-8C3B-268FA7BA924D}" type="sibTrans" cxnId="{D88C570F-32D5-40F0-83B2-AE0FF53E815F}">
      <dgm:prSet/>
      <dgm:spPr/>
      <dgm:t>
        <a:bodyPr/>
        <a:lstStyle/>
        <a:p>
          <a:endParaRPr lang="fr-FR"/>
        </a:p>
      </dgm:t>
    </dgm:pt>
    <dgm:pt modelId="{A2D15786-392E-4744-BE10-ADCD4B5EF0DE}" type="parTrans" cxnId="{D88C570F-32D5-40F0-83B2-AE0FF53E815F}">
      <dgm:prSet/>
      <dgm:spPr/>
      <dgm:t>
        <a:bodyPr/>
        <a:lstStyle/>
        <a:p>
          <a:endParaRPr lang="fr-FR"/>
        </a:p>
      </dgm:t>
    </dgm:pt>
    <dgm:pt modelId="{2E61AFB8-49C8-4CFF-B4EB-DD8DEA96AD0C}" type="pres">
      <dgm:prSet presAssocID="{2943FDDD-3A3F-47A2-9A35-44F9AC2CA0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E2BFA0-780E-4428-A28E-9468F7F4EE4A}" type="pres">
      <dgm:prSet presAssocID="{D973132D-EC5F-482B-B1A9-1C9E21A2FBE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E5086E-2A32-4401-96C5-14B7FA5F9119}" type="pres">
      <dgm:prSet presAssocID="{D973132D-EC5F-482B-B1A9-1C9E21A2FBE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D11B3C-B1FD-464B-B298-15C417ED97CE}" type="pres">
      <dgm:prSet presAssocID="{7EF98110-FA5E-4236-AEE4-20DE98C2AF3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79ECCB-EB1C-4429-8775-FF36A183DAF3}" type="pres">
      <dgm:prSet presAssocID="{7EF98110-FA5E-4236-AEE4-20DE98C2AF3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1F5D67-1E8F-4EF6-AB9C-2E9C5B626EA7}" type="pres">
      <dgm:prSet presAssocID="{F44926FD-F6B2-4CC4-94C6-B886FC699B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F090F3-2B4D-4F95-9E79-F154A0CA0785}" type="pres">
      <dgm:prSet presAssocID="{CAE30179-154E-4A1E-AB43-B90F9629579B}" presName="spacer" presStyleCnt="0"/>
      <dgm:spPr/>
    </dgm:pt>
    <dgm:pt modelId="{A8DF6423-32BE-414B-9A34-F911C8E40C1C}" type="pres">
      <dgm:prSet presAssocID="{F76F25B7-7B5A-4298-ABE8-02CC128533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FD6A99-4CA1-4083-BF07-E3B0499BFE7A}" type="pres">
      <dgm:prSet presAssocID="{E1F0AE65-6834-4701-8C3B-268FA7BA924D}" presName="spacer" presStyleCnt="0"/>
      <dgm:spPr/>
    </dgm:pt>
    <dgm:pt modelId="{48C572DC-F98F-491A-8CC8-660D5EE30B24}" type="pres">
      <dgm:prSet presAssocID="{E67D870C-122E-495C-87E4-F4C51E2E83A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4620D9-016E-49C3-A347-0AB1F8BC7021}" type="pres">
      <dgm:prSet presAssocID="{1ED513D3-25B3-427F-A504-D679CB3D56B6}" presName="spacer" presStyleCnt="0"/>
      <dgm:spPr/>
    </dgm:pt>
    <dgm:pt modelId="{003F57A0-5E3A-415A-9605-B09301C1D8C8}" type="pres">
      <dgm:prSet presAssocID="{139C9F1D-F4C2-4AAE-AABE-29762DD9CB8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F8AC3D-4AC5-4277-AD27-D76D8E1B3638}" srcId="{7EF98110-FA5E-4236-AEE4-20DE98C2AF3B}" destId="{4197A6D8-52E1-4D8D-B076-FA96A0DA3C47}" srcOrd="1" destOrd="0" parTransId="{D94AAA1E-8CEA-472B-93F1-4A3DE5245472}" sibTransId="{428453C8-240A-4AF8-98F7-392C7281B207}"/>
    <dgm:cxn modelId="{F7981334-8147-4D38-860A-B475B3B1D4FF}" srcId="{2943FDDD-3A3F-47A2-9A35-44F9AC2CA0D4}" destId="{139C9F1D-F4C2-4AAE-AABE-29762DD9CB88}" srcOrd="5" destOrd="0" parTransId="{05582F6F-7F7E-4217-BBC0-3282DDC1A31A}" sibTransId="{D6638886-863A-4847-855F-111960066CED}"/>
    <dgm:cxn modelId="{9039B353-6F94-4CAF-B8B7-0C296E604E31}" type="presOf" srcId="{4006AFBC-3624-4451-8ECF-58CE44CDAE5E}" destId="{AEE5086E-2A32-4401-96C5-14B7FA5F9119}" srcOrd="0" destOrd="0" presId="urn:microsoft.com/office/officeart/2005/8/layout/vList2"/>
    <dgm:cxn modelId="{42CF36E1-3B3D-489E-8731-BFC30FE612B9}" type="presOf" srcId="{2943FDDD-3A3F-47A2-9A35-44F9AC2CA0D4}" destId="{2E61AFB8-49C8-4CFF-B4EB-DD8DEA96AD0C}" srcOrd="0" destOrd="0" presId="urn:microsoft.com/office/officeart/2005/8/layout/vList2"/>
    <dgm:cxn modelId="{E5025151-B8A7-437A-9F77-DF7C3568577A}" srcId="{2943FDDD-3A3F-47A2-9A35-44F9AC2CA0D4}" destId="{D973132D-EC5F-482B-B1A9-1C9E21A2FBED}" srcOrd="0" destOrd="0" parTransId="{1EC436A4-4F75-4196-B066-92FDB078404F}" sibTransId="{ABEAFC48-937A-40EE-894F-A0F2ADD44286}"/>
    <dgm:cxn modelId="{590231E6-064F-414A-B6C8-1259AF847475}" type="presOf" srcId="{F76F25B7-7B5A-4298-ABE8-02CC128533EE}" destId="{A8DF6423-32BE-414B-9A34-F911C8E40C1C}" srcOrd="0" destOrd="0" presId="urn:microsoft.com/office/officeart/2005/8/layout/vList2"/>
    <dgm:cxn modelId="{F0B0599D-6792-4583-9160-8148980789BF}" srcId="{D973132D-EC5F-482B-B1A9-1C9E21A2FBED}" destId="{1DA6BFB6-3E56-4452-8C39-DBE9F47E473F}" srcOrd="2" destOrd="0" parTransId="{5E0B11B6-EF2A-4923-8AF8-C28AD56E5D5C}" sibTransId="{BBE05609-41B1-4BBA-9F95-C3926EE2FA18}"/>
    <dgm:cxn modelId="{4A340611-A594-418F-8598-3D26888BB2EB}" type="presOf" srcId="{139C9F1D-F4C2-4AAE-AABE-29762DD9CB88}" destId="{003F57A0-5E3A-415A-9605-B09301C1D8C8}" srcOrd="0" destOrd="0" presId="urn:microsoft.com/office/officeart/2005/8/layout/vList2"/>
    <dgm:cxn modelId="{A1CE26B5-1EBE-49DB-8883-4AFB269B6CE0}" srcId="{D973132D-EC5F-482B-B1A9-1C9E21A2FBED}" destId="{107F46AE-E0C5-4966-B7ED-7A05D01BEB7E}" srcOrd="1" destOrd="0" parTransId="{5FEF6F21-CC45-4821-B731-AAD8964D5F92}" sibTransId="{79696CD0-2D25-4134-8B14-44337F8FF36E}"/>
    <dgm:cxn modelId="{5125A503-A688-457B-B434-796FE7DD59A7}" srcId="{2943FDDD-3A3F-47A2-9A35-44F9AC2CA0D4}" destId="{E67D870C-122E-495C-87E4-F4C51E2E83A8}" srcOrd="4" destOrd="0" parTransId="{660C10F2-EA83-4C09-B07C-7FAFD02519E2}" sibTransId="{1ED513D3-25B3-427F-A504-D679CB3D56B6}"/>
    <dgm:cxn modelId="{909A2343-87FB-41BF-9DD9-3F2EE2D159C3}" type="presOf" srcId="{838633AC-FEF7-40C9-BD35-42D62A7A3F9E}" destId="{0379ECCB-EB1C-4429-8775-FF36A183DAF3}" srcOrd="0" destOrd="2" presId="urn:microsoft.com/office/officeart/2005/8/layout/vList2"/>
    <dgm:cxn modelId="{5CE645FC-1C43-4E64-ABF3-9C5BD808DC0C}" type="presOf" srcId="{1DA6BFB6-3E56-4452-8C39-DBE9F47E473F}" destId="{AEE5086E-2A32-4401-96C5-14B7FA5F9119}" srcOrd="0" destOrd="2" presId="urn:microsoft.com/office/officeart/2005/8/layout/vList2"/>
    <dgm:cxn modelId="{D88C570F-32D5-40F0-83B2-AE0FF53E815F}" srcId="{2943FDDD-3A3F-47A2-9A35-44F9AC2CA0D4}" destId="{F76F25B7-7B5A-4298-ABE8-02CC128533EE}" srcOrd="3" destOrd="0" parTransId="{A2D15786-392E-4744-BE10-ADCD4B5EF0DE}" sibTransId="{E1F0AE65-6834-4701-8C3B-268FA7BA924D}"/>
    <dgm:cxn modelId="{3CE35B51-602D-45A8-B34F-48C53C71D250}" type="presOf" srcId="{4197A6D8-52E1-4D8D-B076-FA96A0DA3C47}" destId="{0379ECCB-EB1C-4429-8775-FF36A183DAF3}" srcOrd="0" destOrd="1" presId="urn:microsoft.com/office/officeart/2005/8/layout/vList2"/>
    <dgm:cxn modelId="{5170BBFB-6A5A-4A36-A2F6-50C4B982040E}" type="presOf" srcId="{7EF98110-FA5E-4236-AEE4-20DE98C2AF3B}" destId="{63D11B3C-B1FD-464B-B298-15C417ED97CE}" srcOrd="0" destOrd="0" presId="urn:microsoft.com/office/officeart/2005/8/layout/vList2"/>
    <dgm:cxn modelId="{2248BAE8-94C1-4388-893E-14B0C13D35D0}" type="presOf" srcId="{FDDB20D2-7BE6-4002-A468-480CC1554E53}" destId="{0379ECCB-EB1C-4429-8775-FF36A183DAF3}" srcOrd="0" destOrd="3" presId="urn:microsoft.com/office/officeart/2005/8/layout/vList2"/>
    <dgm:cxn modelId="{6B6CFCC9-5E3F-4077-8284-9440CFE7D5E9}" srcId="{7EF98110-FA5E-4236-AEE4-20DE98C2AF3B}" destId="{FDDB20D2-7BE6-4002-A468-480CC1554E53}" srcOrd="3" destOrd="0" parTransId="{61446B65-DE37-4A5E-9ED1-CB29BBC1B229}" sibTransId="{B8C2BBA5-BD97-4DF8-984D-B38B3E9AC111}"/>
    <dgm:cxn modelId="{8562FF5B-6BA7-4C26-9D74-8CABC45C32C5}" type="presOf" srcId="{107F46AE-E0C5-4966-B7ED-7A05D01BEB7E}" destId="{AEE5086E-2A32-4401-96C5-14B7FA5F9119}" srcOrd="0" destOrd="1" presId="urn:microsoft.com/office/officeart/2005/8/layout/vList2"/>
    <dgm:cxn modelId="{98E3992E-00B1-4CC9-932F-058042B46A6E}" srcId="{7EF98110-FA5E-4236-AEE4-20DE98C2AF3B}" destId="{06336B1F-9CC7-4B0E-84D5-DF11AE712EE4}" srcOrd="0" destOrd="0" parTransId="{38B95BBA-FB63-4801-96AA-B0E63704812B}" sibTransId="{4AC6879E-BC9A-4E32-BA48-97943D17E3AA}"/>
    <dgm:cxn modelId="{83865F40-A65B-47B9-96D5-121DEA327AD6}" srcId="{2943FDDD-3A3F-47A2-9A35-44F9AC2CA0D4}" destId="{F44926FD-F6B2-4CC4-94C6-B886FC699B63}" srcOrd="2" destOrd="0" parTransId="{F63FA02A-D95D-4B28-9A92-12D592F0E30D}" sibTransId="{CAE30179-154E-4A1E-AB43-B90F9629579B}"/>
    <dgm:cxn modelId="{94FB1F7E-2A32-4E1B-B0D7-BB875B93C7AE}" type="presOf" srcId="{E67D870C-122E-495C-87E4-F4C51E2E83A8}" destId="{48C572DC-F98F-491A-8CC8-660D5EE30B24}" srcOrd="0" destOrd="0" presId="urn:microsoft.com/office/officeart/2005/8/layout/vList2"/>
    <dgm:cxn modelId="{AB3F9AAC-56FE-41AE-96F2-CB3D491827DE}" srcId="{D973132D-EC5F-482B-B1A9-1C9E21A2FBED}" destId="{4006AFBC-3624-4451-8ECF-58CE44CDAE5E}" srcOrd="0" destOrd="0" parTransId="{BAB9D51A-A8DD-44C0-947A-F464E07542C9}" sibTransId="{0467F3CD-8129-4F9C-920F-BF3AD70DE0AF}"/>
    <dgm:cxn modelId="{6D8F752A-55DC-44DA-A3C9-C2A4C443654A}" type="presOf" srcId="{D973132D-EC5F-482B-B1A9-1C9E21A2FBED}" destId="{6EE2BFA0-780E-4428-A28E-9468F7F4EE4A}" srcOrd="0" destOrd="0" presId="urn:microsoft.com/office/officeart/2005/8/layout/vList2"/>
    <dgm:cxn modelId="{122DD29F-B96B-401D-B242-45EDE84ACD62}" srcId="{7EF98110-FA5E-4236-AEE4-20DE98C2AF3B}" destId="{838633AC-FEF7-40C9-BD35-42D62A7A3F9E}" srcOrd="2" destOrd="0" parTransId="{C134C77E-DCC6-4465-893C-1B3C77158077}" sibTransId="{449AF5D5-88B8-474A-B962-98AE1026F71E}"/>
    <dgm:cxn modelId="{DAAB504B-85F8-425F-B416-E8DCDFD73974}" srcId="{2943FDDD-3A3F-47A2-9A35-44F9AC2CA0D4}" destId="{7EF98110-FA5E-4236-AEE4-20DE98C2AF3B}" srcOrd="1" destOrd="0" parTransId="{6D118A9B-8E53-4C63-B7FE-396A38968240}" sibTransId="{C7CEF11C-11A0-4EA1-9F52-FF1BDDC4C9DE}"/>
    <dgm:cxn modelId="{EF08363E-3998-44E2-9ECA-F3A8E44918D2}" type="presOf" srcId="{F44926FD-F6B2-4CC4-94C6-B886FC699B63}" destId="{2D1F5D67-1E8F-4EF6-AB9C-2E9C5B626EA7}" srcOrd="0" destOrd="0" presId="urn:microsoft.com/office/officeart/2005/8/layout/vList2"/>
    <dgm:cxn modelId="{A507CDE8-048E-4A2A-BFE1-AD281B67B5EA}" type="presOf" srcId="{06336B1F-9CC7-4B0E-84D5-DF11AE712EE4}" destId="{0379ECCB-EB1C-4429-8775-FF36A183DAF3}" srcOrd="0" destOrd="0" presId="urn:microsoft.com/office/officeart/2005/8/layout/vList2"/>
    <dgm:cxn modelId="{E7DFFB59-3C4F-4022-873B-D7645606272F}" type="presParOf" srcId="{2E61AFB8-49C8-4CFF-B4EB-DD8DEA96AD0C}" destId="{6EE2BFA0-780E-4428-A28E-9468F7F4EE4A}" srcOrd="0" destOrd="0" presId="urn:microsoft.com/office/officeart/2005/8/layout/vList2"/>
    <dgm:cxn modelId="{D27074B1-D9EC-4A1F-BAC9-8E36715D378F}" type="presParOf" srcId="{2E61AFB8-49C8-4CFF-B4EB-DD8DEA96AD0C}" destId="{AEE5086E-2A32-4401-96C5-14B7FA5F9119}" srcOrd="1" destOrd="0" presId="urn:microsoft.com/office/officeart/2005/8/layout/vList2"/>
    <dgm:cxn modelId="{35DB8F08-78DA-4AD5-90DC-D2C1B63019F0}" type="presParOf" srcId="{2E61AFB8-49C8-4CFF-B4EB-DD8DEA96AD0C}" destId="{63D11B3C-B1FD-464B-B298-15C417ED97CE}" srcOrd="2" destOrd="0" presId="urn:microsoft.com/office/officeart/2005/8/layout/vList2"/>
    <dgm:cxn modelId="{CD85A697-9A2D-4C5B-8869-DE33D0B6F07E}" type="presParOf" srcId="{2E61AFB8-49C8-4CFF-B4EB-DD8DEA96AD0C}" destId="{0379ECCB-EB1C-4429-8775-FF36A183DAF3}" srcOrd="3" destOrd="0" presId="urn:microsoft.com/office/officeart/2005/8/layout/vList2"/>
    <dgm:cxn modelId="{9CA3FDAF-4A77-47D3-A126-A5012B26E1ED}" type="presParOf" srcId="{2E61AFB8-49C8-4CFF-B4EB-DD8DEA96AD0C}" destId="{2D1F5D67-1E8F-4EF6-AB9C-2E9C5B626EA7}" srcOrd="4" destOrd="0" presId="urn:microsoft.com/office/officeart/2005/8/layout/vList2"/>
    <dgm:cxn modelId="{CF74C274-4F9B-48E8-8EC0-72DD217A27B1}" type="presParOf" srcId="{2E61AFB8-49C8-4CFF-B4EB-DD8DEA96AD0C}" destId="{6CF090F3-2B4D-4F95-9E79-F154A0CA0785}" srcOrd="5" destOrd="0" presId="urn:microsoft.com/office/officeart/2005/8/layout/vList2"/>
    <dgm:cxn modelId="{ADD21405-2D89-43C3-A3A6-6DD80914CA46}" type="presParOf" srcId="{2E61AFB8-49C8-4CFF-B4EB-DD8DEA96AD0C}" destId="{A8DF6423-32BE-414B-9A34-F911C8E40C1C}" srcOrd="6" destOrd="0" presId="urn:microsoft.com/office/officeart/2005/8/layout/vList2"/>
    <dgm:cxn modelId="{99049632-BABB-4D39-B2D5-711ED8637C9B}" type="presParOf" srcId="{2E61AFB8-49C8-4CFF-B4EB-DD8DEA96AD0C}" destId="{3DFD6A99-4CA1-4083-BF07-E3B0499BFE7A}" srcOrd="7" destOrd="0" presId="urn:microsoft.com/office/officeart/2005/8/layout/vList2"/>
    <dgm:cxn modelId="{3BD717F3-1155-4382-8B20-1FB5D959FA18}" type="presParOf" srcId="{2E61AFB8-49C8-4CFF-B4EB-DD8DEA96AD0C}" destId="{48C572DC-F98F-491A-8CC8-660D5EE30B24}" srcOrd="8" destOrd="0" presId="urn:microsoft.com/office/officeart/2005/8/layout/vList2"/>
    <dgm:cxn modelId="{AB66161F-8731-4500-8F06-38A18CD01105}" type="presParOf" srcId="{2E61AFB8-49C8-4CFF-B4EB-DD8DEA96AD0C}" destId="{6B4620D9-016E-49C3-A347-0AB1F8BC7021}" srcOrd="9" destOrd="0" presId="urn:microsoft.com/office/officeart/2005/8/layout/vList2"/>
    <dgm:cxn modelId="{D9EF2EA1-9914-4EA7-852C-32F0D68A8F80}" type="presParOf" srcId="{2E61AFB8-49C8-4CFF-B4EB-DD8DEA96AD0C}" destId="{003F57A0-5E3A-415A-9605-B09301C1D8C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A7D79-D447-4EF4-B8AD-CE970B83F92D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DF5AFB-7253-4E52-8BAE-455E9F199869}">
      <dgm:prSet/>
      <dgm:spPr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fr-FR" dirty="0" smtClean="0">
              <a:solidFill>
                <a:srgbClr val="002060"/>
              </a:solidFill>
            </a:rPr>
            <a:t>Première approche d’un sujet</a:t>
          </a:r>
          <a:endParaRPr lang="fr-FR" dirty="0">
            <a:solidFill>
              <a:srgbClr val="002060"/>
            </a:solidFill>
          </a:endParaRPr>
        </a:p>
      </dgm:t>
    </dgm:pt>
    <dgm:pt modelId="{BE764174-1641-49EE-8D8E-6ABC5A164CCA}" type="parTrans" cxnId="{DA4696D2-197C-4BF8-886B-A7A693049002}">
      <dgm:prSet/>
      <dgm:spPr/>
      <dgm:t>
        <a:bodyPr/>
        <a:lstStyle/>
        <a:p>
          <a:endParaRPr lang="fr-FR"/>
        </a:p>
      </dgm:t>
    </dgm:pt>
    <dgm:pt modelId="{656D7F6C-D65A-4791-B2A9-4113817E2409}" type="sibTrans" cxnId="{DA4696D2-197C-4BF8-886B-A7A693049002}">
      <dgm:prSet/>
      <dgm:spPr/>
      <dgm:t>
        <a:bodyPr/>
        <a:lstStyle/>
        <a:p>
          <a:endParaRPr lang="fr-FR"/>
        </a:p>
      </dgm:t>
    </dgm:pt>
    <dgm:pt modelId="{15293E09-6032-4714-9B64-B3169D81D700}">
      <dgm:prSet/>
      <dgm:spPr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fr-FR" dirty="0" smtClean="0">
              <a:solidFill>
                <a:srgbClr val="002060"/>
              </a:solidFill>
            </a:rPr>
            <a:t>Révisions, compléments de cours, exercices, exposés</a:t>
          </a:r>
          <a:endParaRPr lang="fr-FR" dirty="0">
            <a:solidFill>
              <a:srgbClr val="002060"/>
            </a:solidFill>
          </a:endParaRPr>
        </a:p>
      </dgm:t>
    </dgm:pt>
    <dgm:pt modelId="{FFECA718-D54B-4D84-A65D-7E31BFE36C59}" type="parTrans" cxnId="{475E1D0C-C4C8-41E8-8E43-D0A0E2923EAC}">
      <dgm:prSet/>
      <dgm:spPr/>
      <dgm:t>
        <a:bodyPr/>
        <a:lstStyle/>
        <a:p>
          <a:endParaRPr lang="fr-FR"/>
        </a:p>
      </dgm:t>
    </dgm:pt>
    <dgm:pt modelId="{47163873-3775-4D9D-AD6E-775291E4F683}" type="sibTrans" cxnId="{475E1D0C-C4C8-41E8-8E43-D0A0E2923EAC}">
      <dgm:prSet/>
      <dgm:spPr/>
      <dgm:t>
        <a:bodyPr/>
        <a:lstStyle/>
        <a:p>
          <a:endParaRPr lang="fr-FR"/>
        </a:p>
      </dgm:t>
    </dgm:pt>
    <dgm:pt modelId="{3FBB5A5D-74DC-457C-97DE-CB4F65E51B22}">
      <dgm:prSet/>
      <dgm:spPr>
        <a:gradFill flip="none" rotWithShape="0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pPr rtl="0"/>
          <a:r>
            <a:rPr lang="fr-FR" dirty="0" smtClean="0">
              <a:solidFill>
                <a:srgbClr val="002060"/>
              </a:solidFill>
            </a:rPr>
            <a:t>Projet tuteuré</a:t>
          </a:r>
          <a:endParaRPr lang="fr-FR" dirty="0">
            <a:solidFill>
              <a:srgbClr val="002060"/>
            </a:solidFill>
          </a:endParaRPr>
        </a:p>
      </dgm:t>
    </dgm:pt>
    <dgm:pt modelId="{CD963601-E3D2-480C-B8B8-B52A56232688}" type="parTrans" cxnId="{E1167BB4-4211-4476-9CD4-F58BC87F0218}">
      <dgm:prSet/>
      <dgm:spPr/>
      <dgm:t>
        <a:bodyPr/>
        <a:lstStyle/>
        <a:p>
          <a:endParaRPr lang="fr-FR"/>
        </a:p>
      </dgm:t>
    </dgm:pt>
    <dgm:pt modelId="{DE1C9708-4940-46CA-B21A-93F3807189A2}" type="sibTrans" cxnId="{E1167BB4-4211-4476-9CD4-F58BC87F0218}">
      <dgm:prSet/>
      <dgm:spPr/>
      <dgm:t>
        <a:bodyPr/>
        <a:lstStyle/>
        <a:p>
          <a:endParaRPr lang="fr-FR"/>
        </a:p>
      </dgm:t>
    </dgm:pt>
    <dgm:pt modelId="{442BB2FC-8BB2-45A7-B35A-495F94D3B697}">
      <dgm:prSet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fr-FR" dirty="0" smtClean="0">
              <a:solidFill>
                <a:srgbClr val="002060"/>
              </a:solidFill>
            </a:rPr>
            <a:t>PPP</a:t>
          </a:r>
          <a:endParaRPr lang="fr-FR" dirty="0">
            <a:solidFill>
              <a:srgbClr val="002060"/>
            </a:solidFill>
          </a:endParaRPr>
        </a:p>
      </dgm:t>
    </dgm:pt>
    <dgm:pt modelId="{28032E8C-41F9-4000-BCEC-145B05033063}" type="parTrans" cxnId="{DF60C9F7-1FB8-4B3D-9AF8-ACD867CB9BB7}">
      <dgm:prSet/>
      <dgm:spPr/>
      <dgm:t>
        <a:bodyPr/>
        <a:lstStyle/>
        <a:p>
          <a:endParaRPr lang="fr-FR"/>
        </a:p>
      </dgm:t>
    </dgm:pt>
    <dgm:pt modelId="{BF5F0460-919C-4CAD-B924-B4558DADB7E0}" type="sibTrans" cxnId="{DF60C9F7-1FB8-4B3D-9AF8-ACD867CB9BB7}">
      <dgm:prSet/>
      <dgm:spPr/>
      <dgm:t>
        <a:bodyPr/>
        <a:lstStyle/>
        <a:p>
          <a:endParaRPr lang="fr-FR"/>
        </a:p>
      </dgm:t>
    </dgm:pt>
    <dgm:pt modelId="{677675F9-7A1B-4C42-9057-535E8D949168}">
      <dgm:prSet/>
      <dgm:spPr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rtl="0"/>
          <a:r>
            <a:rPr lang="fr-FR" dirty="0" smtClean="0">
              <a:solidFill>
                <a:srgbClr val="002060"/>
              </a:solidFill>
            </a:rPr>
            <a:t>Rapport de stage en entreprise</a:t>
          </a:r>
          <a:endParaRPr lang="fr-FR" dirty="0">
            <a:solidFill>
              <a:srgbClr val="002060"/>
            </a:solidFill>
          </a:endParaRPr>
        </a:p>
      </dgm:t>
    </dgm:pt>
    <dgm:pt modelId="{3A0D43DA-F47A-4C82-B261-8C81638B3D1E}" type="parTrans" cxnId="{40318CA8-C768-4B23-BA46-81D4F99888C2}">
      <dgm:prSet/>
      <dgm:spPr/>
      <dgm:t>
        <a:bodyPr/>
        <a:lstStyle/>
        <a:p>
          <a:endParaRPr lang="fr-FR"/>
        </a:p>
      </dgm:t>
    </dgm:pt>
    <dgm:pt modelId="{A53E2DFB-A3E1-4D46-AA2D-0DCEF509A7DC}" type="sibTrans" cxnId="{40318CA8-C768-4B23-BA46-81D4F99888C2}">
      <dgm:prSet/>
      <dgm:spPr/>
      <dgm:t>
        <a:bodyPr/>
        <a:lstStyle/>
        <a:p>
          <a:endParaRPr lang="fr-FR"/>
        </a:p>
      </dgm:t>
    </dgm:pt>
    <dgm:pt modelId="{BAEA7F6B-95B5-40B3-95BF-DA6D8C8E7600}">
      <dgm:prSet/>
      <dgm:spPr/>
      <dgm:t>
        <a:bodyPr/>
        <a:lstStyle/>
        <a:p>
          <a:pPr rtl="0"/>
          <a:r>
            <a:rPr lang="fr-FR" dirty="0" smtClean="0">
              <a:solidFill>
                <a:srgbClr val="002060"/>
              </a:solidFill>
            </a:rPr>
            <a:t>etc. … </a:t>
          </a:r>
          <a:endParaRPr lang="fr-FR" dirty="0">
            <a:solidFill>
              <a:srgbClr val="002060"/>
            </a:solidFill>
          </a:endParaRPr>
        </a:p>
      </dgm:t>
    </dgm:pt>
    <dgm:pt modelId="{F2C1F1E4-D2D9-4A91-884E-8F32B604563F}" type="parTrans" cxnId="{8727A28C-BD35-4F4D-8D2F-279059F7D503}">
      <dgm:prSet/>
      <dgm:spPr/>
      <dgm:t>
        <a:bodyPr/>
        <a:lstStyle/>
        <a:p>
          <a:endParaRPr lang="fr-FR"/>
        </a:p>
      </dgm:t>
    </dgm:pt>
    <dgm:pt modelId="{A7F34B63-2397-4888-992E-2B6A14A3E72F}" type="sibTrans" cxnId="{8727A28C-BD35-4F4D-8D2F-279059F7D503}">
      <dgm:prSet/>
      <dgm:spPr/>
      <dgm:t>
        <a:bodyPr/>
        <a:lstStyle/>
        <a:p>
          <a:endParaRPr lang="fr-FR"/>
        </a:p>
      </dgm:t>
    </dgm:pt>
    <dgm:pt modelId="{54477DE5-950C-4A25-A5A4-FFAED923FFB8}" type="pres">
      <dgm:prSet presAssocID="{D76A7D79-D447-4EF4-B8AD-CE970B83F9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80A02781-DE13-40A4-A3BC-E4E6399D06F9}" type="pres">
      <dgm:prSet presAssocID="{D76A7D79-D447-4EF4-B8AD-CE970B83F92D}" presName="Name1" presStyleCnt="0"/>
      <dgm:spPr/>
    </dgm:pt>
    <dgm:pt modelId="{08454350-F02A-4B2A-A367-EFC328CDA920}" type="pres">
      <dgm:prSet presAssocID="{D76A7D79-D447-4EF4-B8AD-CE970B83F92D}" presName="cycle" presStyleCnt="0"/>
      <dgm:spPr/>
    </dgm:pt>
    <dgm:pt modelId="{BDD71548-E4BB-4EEC-86B2-0610B7567BB1}" type="pres">
      <dgm:prSet presAssocID="{D76A7D79-D447-4EF4-B8AD-CE970B83F92D}" presName="srcNode" presStyleLbl="node1" presStyleIdx="0" presStyleCnt="6"/>
      <dgm:spPr/>
    </dgm:pt>
    <dgm:pt modelId="{4755A48E-E5D4-4179-A24C-140D636C6815}" type="pres">
      <dgm:prSet presAssocID="{D76A7D79-D447-4EF4-B8AD-CE970B83F92D}" presName="conn" presStyleLbl="parChTrans1D2" presStyleIdx="0" presStyleCnt="1"/>
      <dgm:spPr/>
      <dgm:t>
        <a:bodyPr/>
        <a:lstStyle/>
        <a:p>
          <a:endParaRPr lang="fr-FR"/>
        </a:p>
      </dgm:t>
    </dgm:pt>
    <dgm:pt modelId="{906067DF-3A0C-4CFD-9348-CB1B895858A2}" type="pres">
      <dgm:prSet presAssocID="{D76A7D79-D447-4EF4-B8AD-CE970B83F92D}" presName="extraNode" presStyleLbl="node1" presStyleIdx="0" presStyleCnt="6"/>
      <dgm:spPr/>
    </dgm:pt>
    <dgm:pt modelId="{DCAD69FF-4BEA-468F-9246-05D2D583CEA7}" type="pres">
      <dgm:prSet presAssocID="{D76A7D79-D447-4EF4-B8AD-CE970B83F92D}" presName="dstNode" presStyleLbl="node1" presStyleIdx="0" presStyleCnt="6"/>
      <dgm:spPr/>
    </dgm:pt>
    <dgm:pt modelId="{90DC7EB3-55F2-4536-B2BC-EE76E104A1BE}" type="pres">
      <dgm:prSet presAssocID="{49DF5AFB-7253-4E52-8BAE-455E9F19986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B7F572-A4D9-4C78-ADB8-ADA00C32668B}" type="pres">
      <dgm:prSet presAssocID="{49DF5AFB-7253-4E52-8BAE-455E9F199869}" presName="accent_1" presStyleCnt="0"/>
      <dgm:spPr/>
    </dgm:pt>
    <dgm:pt modelId="{A4DC7A5E-118F-42F0-9757-F507D223BCF7}" type="pres">
      <dgm:prSet presAssocID="{49DF5AFB-7253-4E52-8BAE-455E9F199869}" presName="accentRepeatNode" presStyleLbl="solidFgAcc1" presStyleIdx="0" presStyleCnt="6"/>
      <dgm:spPr/>
    </dgm:pt>
    <dgm:pt modelId="{A9338520-6A5E-4DD5-B38C-3310DAD4D3FF}" type="pres">
      <dgm:prSet presAssocID="{15293E09-6032-4714-9B64-B3169D81D7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74E273-2FAF-41C5-AF04-13E5CD48BF66}" type="pres">
      <dgm:prSet presAssocID="{15293E09-6032-4714-9B64-B3169D81D700}" presName="accent_2" presStyleCnt="0"/>
      <dgm:spPr/>
    </dgm:pt>
    <dgm:pt modelId="{18A774B8-30B6-4550-AF3A-4B3E9F5F04E0}" type="pres">
      <dgm:prSet presAssocID="{15293E09-6032-4714-9B64-B3169D81D700}" presName="accentRepeatNode" presStyleLbl="solidFgAcc1" presStyleIdx="1" presStyleCnt="6"/>
      <dgm:spPr/>
    </dgm:pt>
    <dgm:pt modelId="{C7F58450-0649-4232-8C8B-48B696CA21CB}" type="pres">
      <dgm:prSet presAssocID="{3FBB5A5D-74DC-457C-97DE-CB4F65E51B2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8A7581-BB20-461A-8691-14BBD4E195C6}" type="pres">
      <dgm:prSet presAssocID="{3FBB5A5D-74DC-457C-97DE-CB4F65E51B22}" presName="accent_3" presStyleCnt="0"/>
      <dgm:spPr/>
    </dgm:pt>
    <dgm:pt modelId="{B2FF8CBC-F720-43E5-B3DF-66476761CE71}" type="pres">
      <dgm:prSet presAssocID="{3FBB5A5D-74DC-457C-97DE-CB4F65E51B22}" presName="accentRepeatNode" presStyleLbl="solidFgAcc1" presStyleIdx="2" presStyleCnt="6"/>
      <dgm:spPr/>
    </dgm:pt>
    <dgm:pt modelId="{BEAC30AC-E50A-4128-9995-C97509AB41C3}" type="pres">
      <dgm:prSet presAssocID="{442BB2FC-8BB2-45A7-B35A-495F94D3B69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97DBA4-9480-487E-A710-A44D230807BE}" type="pres">
      <dgm:prSet presAssocID="{442BB2FC-8BB2-45A7-B35A-495F94D3B697}" presName="accent_4" presStyleCnt="0"/>
      <dgm:spPr/>
    </dgm:pt>
    <dgm:pt modelId="{0D6CA9BA-9CB9-471A-B852-41577049368D}" type="pres">
      <dgm:prSet presAssocID="{442BB2FC-8BB2-45A7-B35A-495F94D3B697}" presName="accentRepeatNode" presStyleLbl="solidFgAcc1" presStyleIdx="3" presStyleCnt="6"/>
      <dgm:spPr/>
    </dgm:pt>
    <dgm:pt modelId="{B1B00AC6-F657-4ECB-8B54-87039580C9E8}" type="pres">
      <dgm:prSet presAssocID="{677675F9-7A1B-4C42-9057-535E8D94916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E56929-AD8E-4366-A2A7-78D4565C9EA6}" type="pres">
      <dgm:prSet presAssocID="{677675F9-7A1B-4C42-9057-535E8D949168}" presName="accent_5" presStyleCnt="0"/>
      <dgm:spPr/>
    </dgm:pt>
    <dgm:pt modelId="{A9569B5D-3DBA-4FD5-9EA9-3358BBE64AB8}" type="pres">
      <dgm:prSet presAssocID="{677675F9-7A1B-4C42-9057-535E8D949168}" presName="accentRepeatNode" presStyleLbl="solidFgAcc1" presStyleIdx="4" presStyleCnt="6"/>
      <dgm:spPr/>
    </dgm:pt>
    <dgm:pt modelId="{45F959FF-8100-4D58-BB6F-52717B9D5FC7}" type="pres">
      <dgm:prSet presAssocID="{BAEA7F6B-95B5-40B3-95BF-DA6D8C8E760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29A99-761D-494E-B545-5CE9EC670005}" type="pres">
      <dgm:prSet presAssocID="{BAEA7F6B-95B5-40B3-95BF-DA6D8C8E7600}" presName="accent_6" presStyleCnt="0"/>
      <dgm:spPr/>
    </dgm:pt>
    <dgm:pt modelId="{A4D9B31E-F71C-4514-A944-5D4B826F795D}" type="pres">
      <dgm:prSet presAssocID="{BAEA7F6B-95B5-40B3-95BF-DA6D8C8E7600}" presName="accentRepeatNode" presStyleLbl="solidFgAcc1" presStyleIdx="5" presStyleCnt="6"/>
      <dgm:spPr/>
    </dgm:pt>
  </dgm:ptLst>
  <dgm:cxnLst>
    <dgm:cxn modelId="{40318CA8-C768-4B23-BA46-81D4F99888C2}" srcId="{D76A7D79-D447-4EF4-B8AD-CE970B83F92D}" destId="{677675F9-7A1B-4C42-9057-535E8D949168}" srcOrd="4" destOrd="0" parTransId="{3A0D43DA-F47A-4C82-B261-8C81638B3D1E}" sibTransId="{A53E2DFB-A3E1-4D46-AA2D-0DCEF509A7DC}"/>
    <dgm:cxn modelId="{4D631A12-D8A4-473E-BC32-256A939BB033}" type="presOf" srcId="{442BB2FC-8BB2-45A7-B35A-495F94D3B697}" destId="{BEAC30AC-E50A-4128-9995-C97509AB41C3}" srcOrd="0" destOrd="0" presId="urn:microsoft.com/office/officeart/2008/layout/VerticalCurvedList"/>
    <dgm:cxn modelId="{F2C3AF5F-F9EA-4F7D-B7D3-82774F7EA713}" type="presOf" srcId="{BAEA7F6B-95B5-40B3-95BF-DA6D8C8E7600}" destId="{45F959FF-8100-4D58-BB6F-52717B9D5FC7}" srcOrd="0" destOrd="0" presId="urn:microsoft.com/office/officeart/2008/layout/VerticalCurvedList"/>
    <dgm:cxn modelId="{19D6308A-4EA0-4865-A0B8-D9B1569ADBFF}" type="presOf" srcId="{656D7F6C-D65A-4791-B2A9-4113817E2409}" destId="{4755A48E-E5D4-4179-A24C-140D636C6815}" srcOrd="0" destOrd="0" presId="urn:microsoft.com/office/officeart/2008/layout/VerticalCurvedList"/>
    <dgm:cxn modelId="{8727A28C-BD35-4F4D-8D2F-279059F7D503}" srcId="{D76A7D79-D447-4EF4-B8AD-CE970B83F92D}" destId="{BAEA7F6B-95B5-40B3-95BF-DA6D8C8E7600}" srcOrd="5" destOrd="0" parTransId="{F2C1F1E4-D2D9-4A91-884E-8F32B604563F}" sibTransId="{A7F34B63-2397-4888-992E-2B6A14A3E72F}"/>
    <dgm:cxn modelId="{475E1D0C-C4C8-41E8-8E43-D0A0E2923EAC}" srcId="{D76A7D79-D447-4EF4-B8AD-CE970B83F92D}" destId="{15293E09-6032-4714-9B64-B3169D81D700}" srcOrd="1" destOrd="0" parTransId="{FFECA718-D54B-4D84-A65D-7E31BFE36C59}" sibTransId="{47163873-3775-4D9D-AD6E-775291E4F683}"/>
    <dgm:cxn modelId="{E1167BB4-4211-4476-9CD4-F58BC87F0218}" srcId="{D76A7D79-D447-4EF4-B8AD-CE970B83F92D}" destId="{3FBB5A5D-74DC-457C-97DE-CB4F65E51B22}" srcOrd="2" destOrd="0" parTransId="{CD963601-E3D2-480C-B8B8-B52A56232688}" sibTransId="{DE1C9708-4940-46CA-B21A-93F3807189A2}"/>
    <dgm:cxn modelId="{9C5DAC31-53C0-4605-B3B3-CD88310518CB}" type="presOf" srcId="{3FBB5A5D-74DC-457C-97DE-CB4F65E51B22}" destId="{C7F58450-0649-4232-8C8B-48B696CA21CB}" srcOrd="0" destOrd="0" presId="urn:microsoft.com/office/officeart/2008/layout/VerticalCurvedList"/>
    <dgm:cxn modelId="{DF60C9F7-1FB8-4B3D-9AF8-ACD867CB9BB7}" srcId="{D76A7D79-D447-4EF4-B8AD-CE970B83F92D}" destId="{442BB2FC-8BB2-45A7-B35A-495F94D3B697}" srcOrd="3" destOrd="0" parTransId="{28032E8C-41F9-4000-BCEC-145B05033063}" sibTransId="{BF5F0460-919C-4CAD-B924-B4558DADB7E0}"/>
    <dgm:cxn modelId="{DA4696D2-197C-4BF8-886B-A7A693049002}" srcId="{D76A7D79-D447-4EF4-B8AD-CE970B83F92D}" destId="{49DF5AFB-7253-4E52-8BAE-455E9F199869}" srcOrd="0" destOrd="0" parTransId="{BE764174-1641-49EE-8D8E-6ABC5A164CCA}" sibTransId="{656D7F6C-D65A-4791-B2A9-4113817E2409}"/>
    <dgm:cxn modelId="{39346FCE-35BD-4ADF-9BF7-0491AE825B27}" type="presOf" srcId="{15293E09-6032-4714-9B64-B3169D81D700}" destId="{A9338520-6A5E-4DD5-B38C-3310DAD4D3FF}" srcOrd="0" destOrd="0" presId="urn:microsoft.com/office/officeart/2008/layout/VerticalCurvedList"/>
    <dgm:cxn modelId="{981070FD-B77E-4D5C-9792-07B67296C906}" type="presOf" srcId="{D76A7D79-D447-4EF4-B8AD-CE970B83F92D}" destId="{54477DE5-950C-4A25-A5A4-FFAED923FFB8}" srcOrd="0" destOrd="0" presId="urn:microsoft.com/office/officeart/2008/layout/VerticalCurvedList"/>
    <dgm:cxn modelId="{7B921056-AEDF-45E4-8EB7-E8C2FC54EC73}" type="presOf" srcId="{677675F9-7A1B-4C42-9057-535E8D949168}" destId="{B1B00AC6-F657-4ECB-8B54-87039580C9E8}" srcOrd="0" destOrd="0" presId="urn:microsoft.com/office/officeart/2008/layout/VerticalCurvedList"/>
    <dgm:cxn modelId="{B870CA89-D40D-46F6-A4C0-2D3454C9ED16}" type="presOf" srcId="{49DF5AFB-7253-4E52-8BAE-455E9F199869}" destId="{90DC7EB3-55F2-4536-B2BC-EE76E104A1BE}" srcOrd="0" destOrd="0" presId="urn:microsoft.com/office/officeart/2008/layout/VerticalCurvedList"/>
    <dgm:cxn modelId="{96B65F49-0FF4-4A7A-9029-8E0137667D9D}" type="presParOf" srcId="{54477DE5-950C-4A25-A5A4-FFAED923FFB8}" destId="{80A02781-DE13-40A4-A3BC-E4E6399D06F9}" srcOrd="0" destOrd="0" presId="urn:microsoft.com/office/officeart/2008/layout/VerticalCurvedList"/>
    <dgm:cxn modelId="{9147B616-98A5-40BF-945E-BDCE20322F6B}" type="presParOf" srcId="{80A02781-DE13-40A4-A3BC-E4E6399D06F9}" destId="{08454350-F02A-4B2A-A367-EFC328CDA920}" srcOrd="0" destOrd="0" presId="urn:microsoft.com/office/officeart/2008/layout/VerticalCurvedList"/>
    <dgm:cxn modelId="{91CAF108-E34D-4405-A5FA-1E47B5710BBC}" type="presParOf" srcId="{08454350-F02A-4B2A-A367-EFC328CDA920}" destId="{BDD71548-E4BB-4EEC-86B2-0610B7567BB1}" srcOrd="0" destOrd="0" presId="urn:microsoft.com/office/officeart/2008/layout/VerticalCurvedList"/>
    <dgm:cxn modelId="{8B98BCF3-0F2F-4278-BD76-51896218F4B7}" type="presParOf" srcId="{08454350-F02A-4B2A-A367-EFC328CDA920}" destId="{4755A48E-E5D4-4179-A24C-140D636C6815}" srcOrd="1" destOrd="0" presId="urn:microsoft.com/office/officeart/2008/layout/VerticalCurvedList"/>
    <dgm:cxn modelId="{7DB944EC-2EC9-4A29-A673-4F027CA681E7}" type="presParOf" srcId="{08454350-F02A-4B2A-A367-EFC328CDA920}" destId="{906067DF-3A0C-4CFD-9348-CB1B895858A2}" srcOrd="2" destOrd="0" presId="urn:microsoft.com/office/officeart/2008/layout/VerticalCurvedList"/>
    <dgm:cxn modelId="{0BC20C19-A863-451D-805A-8221379ED8C7}" type="presParOf" srcId="{08454350-F02A-4B2A-A367-EFC328CDA920}" destId="{DCAD69FF-4BEA-468F-9246-05D2D583CEA7}" srcOrd="3" destOrd="0" presId="urn:microsoft.com/office/officeart/2008/layout/VerticalCurvedList"/>
    <dgm:cxn modelId="{D6CD045F-BAA1-46E7-8944-064D62D53917}" type="presParOf" srcId="{80A02781-DE13-40A4-A3BC-E4E6399D06F9}" destId="{90DC7EB3-55F2-4536-B2BC-EE76E104A1BE}" srcOrd="1" destOrd="0" presId="urn:microsoft.com/office/officeart/2008/layout/VerticalCurvedList"/>
    <dgm:cxn modelId="{63F99CFE-F54D-4C25-A603-92BF65112F78}" type="presParOf" srcId="{80A02781-DE13-40A4-A3BC-E4E6399D06F9}" destId="{93B7F572-A4D9-4C78-ADB8-ADA00C32668B}" srcOrd="2" destOrd="0" presId="urn:microsoft.com/office/officeart/2008/layout/VerticalCurvedList"/>
    <dgm:cxn modelId="{63226FDB-9DF9-48E2-9320-A7D104E04E80}" type="presParOf" srcId="{93B7F572-A4D9-4C78-ADB8-ADA00C32668B}" destId="{A4DC7A5E-118F-42F0-9757-F507D223BCF7}" srcOrd="0" destOrd="0" presId="urn:microsoft.com/office/officeart/2008/layout/VerticalCurvedList"/>
    <dgm:cxn modelId="{E7681725-3680-45C5-93D9-4EF9C8CE9171}" type="presParOf" srcId="{80A02781-DE13-40A4-A3BC-E4E6399D06F9}" destId="{A9338520-6A5E-4DD5-B38C-3310DAD4D3FF}" srcOrd="3" destOrd="0" presId="urn:microsoft.com/office/officeart/2008/layout/VerticalCurvedList"/>
    <dgm:cxn modelId="{58F99F51-A9FB-49B3-AD67-35D8087D581F}" type="presParOf" srcId="{80A02781-DE13-40A4-A3BC-E4E6399D06F9}" destId="{DB74E273-2FAF-41C5-AF04-13E5CD48BF66}" srcOrd="4" destOrd="0" presId="urn:microsoft.com/office/officeart/2008/layout/VerticalCurvedList"/>
    <dgm:cxn modelId="{6A6C7777-2321-477B-AE8A-291AF9FC9C76}" type="presParOf" srcId="{DB74E273-2FAF-41C5-AF04-13E5CD48BF66}" destId="{18A774B8-30B6-4550-AF3A-4B3E9F5F04E0}" srcOrd="0" destOrd="0" presId="urn:microsoft.com/office/officeart/2008/layout/VerticalCurvedList"/>
    <dgm:cxn modelId="{8F0EE8B5-2965-4CA8-83A7-D0721B91DF96}" type="presParOf" srcId="{80A02781-DE13-40A4-A3BC-E4E6399D06F9}" destId="{C7F58450-0649-4232-8C8B-48B696CA21CB}" srcOrd="5" destOrd="0" presId="urn:microsoft.com/office/officeart/2008/layout/VerticalCurvedList"/>
    <dgm:cxn modelId="{F923F765-14E8-42EA-8ADF-F97B177E05D0}" type="presParOf" srcId="{80A02781-DE13-40A4-A3BC-E4E6399D06F9}" destId="{688A7581-BB20-461A-8691-14BBD4E195C6}" srcOrd="6" destOrd="0" presId="urn:microsoft.com/office/officeart/2008/layout/VerticalCurvedList"/>
    <dgm:cxn modelId="{921C4BCA-BF17-4831-9F09-DA98AD66714E}" type="presParOf" srcId="{688A7581-BB20-461A-8691-14BBD4E195C6}" destId="{B2FF8CBC-F720-43E5-B3DF-66476761CE71}" srcOrd="0" destOrd="0" presId="urn:microsoft.com/office/officeart/2008/layout/VerticalCurvedList"/>
    <dgm:cxn modelId="{9F71C470-30E0-4524-B2AF-F088907E5ED4}" type="presParOf" srcId="{80A02781-DE13-40A4-A3BC-E4E6399D06F9}" destId="{BEAC30AC-E50A-4128-9995-C97509AB41C3}" srcOrd="7" destOrd="0" presId="urn:microsoft.com/office/officeart/2008/layout/VerticalCurvedList"/>
    <dgm:cxn modelId="{073353A3-CAEA-4B9D-9488-4E7FDD8916EF}" type="presParOf" srcId="{80A02781-DE13-40A4-A3BC-E4E6399D06F9}" destId="{A297DBA4-9480-487E-A710-A44D230807BE}" srcOrd="8" destOrd="0" presId="urn:microsoft.com/office/officeart/2008/layout/VerticalCurvedList"/>
    <dgm:cxn modelId="{F1A75978-5619-47CA-885B-068A3604DFF6}" type="presParOf" srcId="{A297DBA4-9480-487E-A710-A44D230807BE}" destId="{0D6CA9BA-9CB9-471A-B852-41577049368D}" srcOrd="0" destOrd="0" presId="urn:microsoft.com/office/officeart/2008/layout/VerticalCurvedList"/>
    <dgm:cxn modelId="{91606E6D-A313-49B3-9F7F-4182E26EF0CE}" type="presParOf" srcId="{80A02781-DE13-40A4-A3BC-E4E6399D06F9}" destId="{B1B00AC6-F657-4ECB-8B54-87039580C9E8}" srcOrd="9" destOrd="0" presId="urn:microsoft.com/office/officeart/2008/layout/VerticalCurvedList"/>
    <dgm:cxn modelId="{9C23B446-D766-4C70-BEF9-5E46D4146223}" type="presParOf" srcId="{80A02781-DE13-40A4-A3BC-E4E6399D06F9}" destId="{A0E56929-AD8E-4366-A2A7-78D4565C9EA6}" srcOrd="10" destOrd="0" presId="urn:microsoft.com/office/officeart/2008/layout/VerticalCurvedList"/>
    <dgm:cxn modelId="{686E3891-6EE9-405B-B57B-E6B92083596E}" type="presParOf" srcId="{A0E56929-AD8E-4366-A2A7-78D4565C9EA6}" destId="{A9569B5D-3DBA-4FD5-9EA9-3358BBE64AB8}" srcOrd="0" destOrd="0" presId="urn:microsoft.com/office/officeart/2008/layout/VerticalCurvedList"/>
    <dgm:cxn modelId="{C9F66430-028D-43F2-8DB3-9DB0C675E6B8}" type="presParOf" srcId="{80A02781-DE13-40A4-A3BC-E4E6399D06F9}" destId="{45F959FF-8100-4D58-BB6F-52717B9D5FC7}" srcOrd="11" destOrd="0" presId="urn:microsoft.com/office/officeart/2008/layout/VerticalCurvedList"/>
    <dgm:cxn modelId="{083AA3B3-3AB8-4A99-A950-C5640589EF0A}" type="presParOf" srcId="{80A02781-DE13-40A4-A3BC-E4E6399D06F9}" destId="{49929A99-761D-494E-B545-5CE9EC670005}" srcOrd="12" destOrd="0" presId="urn:microsoft.com/office/officeart/2008/layout/VerticalCurvedList"/>
    <dgm:cxn modelId="{2757BDC4-685B-4C56-A0AA-9C97710F4132}" type="presParOf" srcId="{49929A99-761D-494E-B545-5CE9EC670005}" destId="{A4D9B31E-F71C-4514-A944-5D4B826F79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E4BCC-4116-4BFA-B977-1DED39AA2A5C}" type="doc">
      <dgm:prSet loTypeId="urn:microsoft.com/office/officeart/2005/8/layout/target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EB7B51-8DE3-4D0D-A6AF-FC6DBB60680E}">
      <dgm:prSet/>
      <dgm:spPr/>
      <dgm:t>
        <a:bodyPr/>
        <a:lstStyle/>
        <a:p>
          <a:pPr rtl="0"/>
          <a:r>
            <a:rPr lang="fr-FR" i="1" dirty="0" smtClean="0"/>
            <a:t>exercice : afficher une liste des livres consacrés au commerce alimentaire</a:t>
          </a:r>
          <a:endParaRPr lang="fr-FR" dirty="0"/>
        </a:p>
      </dgm:t>
    </dgm:pt>
    <dgm:pt modelId="{2AB035E3-D60B-4D76-B0A6-78FD939DBFD2}" type="parTrans" cxnId="{4AB6BD46-6BEA-476E-AB41-EA6362A35DC3}">
      <dgm:prSet/>
      <dgm:spPr/>
      <dgm:t>
        <a:bodyPr/>
        <a:lstStyle/>
        <a:p>
          <a:endParaRPr lang="fr-FR"/>
        </a:p>
      </dgm:t>
    </dgm:pt>
    <dgm:pt modelId="{6FDDC3FD-B6FB-43DA-9E98-F62D60759040}" type="sibTrans" cxnId="{4AB6BD46-6BEA-476E-AB41-EA6362A35DC3}">
      <dgm:prSet/>
      <dgm:spPr/>
      <dgm:t>
        <a:bodyPr/>
        <a:lstStyle/>
        <a:p>
          <a:endParaRPr lang="fr-FR"/>
        </a:p>
      </dgm:t>
    </dgm:pt>
    <dgm:pt modelId="{43355541-2059-45CA-9FE6-8A8F1DE22F32}">
      <dgm:prSet/>
      <dgm:spPr/>
      <dgm:t>
        <a:bodyPr/>
        <a:lstStyle/>
        <a:p>
          <a:pPr rtl="0"/>
          <a:r>
            <a:rPr lang="fr-FR" i="1" dirty="0" smtClean="0"/>
            <a:t>- sur l’ensemble du SCD</a:t>
          </a:r>
          <a:endParaRPr lang="fr-FR" dirty="0"/>
        </a:p>
      </dgm:t>
    </dgm:pt>
    <dgm:pt modelId="{997E8381-431E-407D-9CB4-F78F78D08C75}" type="parTrans" cxnId="{8F1E58E0-BB7D-471C-962B-D08FCFBFAB14}">
      <dgm:prSet/>
      <dgm:spPr/>
      <dgm:t>
        <a:bodyPr/>
        <a:lstStyle/>
        <a:p>
          <a:endParaRPr lang="fr-FR"/>
        </a:p>
      </dgm:t>
    </dgm:pt>
    <dgm:pt modelId="{805FC7AA-9DA6-43EB-BB55-D8FB38F6E75C}" type="sibTrans" cxnId="{8F1E58E0-BB7D-471C-962B-D08FCFBFAB14}">
      <dgm:prSet/>
      <dgm:spPr/>
      <dgm:t>
        <a:bodyPr/>
        <a:lstStyle/>
        <a:p>
          <a:endParaRPr lang="fr-FR"/>
        </a:p>
      </dgm:t>
    </dgm:pt>
    <dgm:pt modelId="{856CFD1A-6478-4C31-9B41-32101E5AB971}">
      <dgm:prSet/>
      <dgm:spPr/>
      <dgm:t>
        <a:bodyPr/>
        <a:lstStyle/>
        <a:p>
          <a:pPr rtl="0"/>
          <a:r>
            <a:rPr lang="fr-FR" i="1" smtClean="0"/>
            <a:t>- à l’IUT</a:t>
          </a:r>
          <a:endParaRPr lang="fr-FR"/>
        </a:p>
      </dgm:t>
    </dgm:pt>
    <dgm:pt modelId="{097FCC71-549E-4035-AAE6-C9F576391549}" type="parTrans" cxnId="{98B38F86-9B3C-4EA6-9D7A-D2FCBE7CDD54}">
      <dgm:prSet/>
      <dgm:spPr/>
      <dgm:t>
        <a:bodyPr/>
        <a:lstStyle/>
        <a:p>
          <a:endParaRPr lang="fr-FR"/>
        </a:p>
      </dgm:t>
    </dgm:pt>
    <dgm:pt modelId="{19D609DA-C9DD-42D0-932E-4C8AC2CEB753}" type="sibTrans" cxnId="{98B38F86-9B3C-4EA6-9D7A-D2FCBE7CDD54}">
      <dgm:prSet/>
      <dgm:spPr/>
      <dgm:t>
        <a:bodyPr/>
        <a:lstStyle/>
        <a:p>
          <a:endParaRPr lang="fr-FR"/>
        </a:p>
      </dgm:t>
    </dgm:pt>
    <dgm:pt modelId="{74B37A84-A27E-434B-B93D-CBCC8C985C43}">
      <dgm:prSet/>
      <dgm:spPr/>
      <dgm:t>
        <a:bodyPr/>
        <a:lstStyle/>
        <a:p>
          <a:pPr rtl="0"/>
          <a:r>
            <a:rPr lang="fr-FR" i="1" dirty="0" smtClean="0"/>
            <a:t>pourquoi les résultats sont-ils si variés?</a:t>
          </a:r>
          <a:endParaRPr lang="fr-FR" dirty="0"/>
        </a:p>
      </dgm:t>
    </dgm:pt>
    <dgm:pt modelId="{3E8FD0C2-E874-4371-A7C2-F08DBA3CC2A4}" type="parTrans" cxnId="{955F273C-3DA2-470C-8878-C6A992E51B75}">
      <dgm:prSet/>
      <dgm:spPr/>
      <dgm:t>
        <a:bodyPr/>
        <a:lstStyle/>
        <a:p>
          <a:endParaRPr lang="fr-FR"/>
        </a:p>
      </dgm:t>
    </dgm:pt>
    <dgm:pt modelId="{9737CCC5-5A8A-4CBA-AF7F-F64EC3AD2DDA}" type="sibTrans" cxnId="{955F273C-3DA2-470C-8878-C6A992E51B75}">
      <dgm:prSet/>
      <dgm:spPr/>
      <dgm:t>
        <a:bodyPr/>
        <a:lstStyle/>
        <a:p>
          <a:endParaRPr lang="fr-FR"/>
        </a:p>
      </dgm:t>
    </dgm:pt>
    <dgm:pt modelId="{3F4E5628-8117-4C30-B12D-DEF975F369F0}" type="pres">
      <dgm:prSet presAssocID="{7EBE4BCC-4116-4BFA-B977-1DED39AA2A5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AA7C97-4A49-45D5-A6AE-6041B2E2F062}" type="pres">
      <dgm:prSet presAssocID="{A0EB7B51-8DE3-4D0D-A6AF-FC6DBB60680E}" presName="circle1" presStyleLbl="node1" presStyleIdx="0" presStyleCnt="2"/>
      <dgm:spPr/>
    </dgm:pt>
    <dgm:pt modelId="{6E17BF65-854D-481C-9E2C-7F3D5603C0DA}" type="pres">
      <dgm:prSet presAssocID="{A0EB7B51-8DE3-4D0D-A6AF-FC6DBB60680E}" presName="space" presStyleCnt="0"/>
      <dgm:spPr/>
    </dgm:pt>
    <dgm:pt modelId="{DD53E248-FBD3-4C57-B910-133249DEDB2A}" type="pres">
      <dgm:prSet presAssocID="{A0EB7B51-8DE3-4D0D-A6AF-FC6DBB60680E}" presName="rect1" presStyleLbl="alignAcc1" presStyleIdx="0" presStyleCnt="2"/>
      <dgm:spPr/>
      <dgm:t>
        <a:bodyPr/>
        <a:lstStyle/>
        <a:p>
          <a:endParaRPr lang="fr-FR"/>
        </a:p>
      </dgm:t>
    </dgm:pt>
    <dgm:pt modelId="{0A259DEE-FD04-423A-8E78-B155894D96DE}" type="pres">
      <dgm:prSet presAssocID="{74B37A84-A27E-434B-B93D-CBCC8C985C43}" presName="vertSpace2" presStyleLbl="node1" presStyleIdx="0" presStyleCnt="2"/>
      <dgm:spPr/>
    </dgm:pt>
    <dgm:pt modelId="{8825343D-C4CA-4E58-9C6E-DD4BD3932FCA}" type="pres">
      <dgm:prSet presAssocID="{74B37A84-A27E-434B-B93D-CBCC8C985C43}" presName="circle2" presStyleLbl="node1" presStyleIdx="1" presStyleCnt="2"/>
      <dgm:spPr/>
    </dgm:pt>
    <dgm:pt modelId="{0CBEDDBC-9245-4F64-819B-B9D71597C4A6}" type="pres">
      <dgm:prSet presAssocID="{74B37A84-A27E-434B-B93D-CBCC8C985C43}" presName="rect2" presStyleLbl="alignAcc1" presStyleIdx="1" presStyleCnt="2"/>
      <dgm:spPr/>
      <dgm:t>
        <a:bodyPr/>
        <a:lstStyle/>
        <a:p>
          <a:endParaRPr lang="fr-FR"/>
        </a:p>
      </dgm:t>
    </dgm:pt>
    <dgm:pt modelId="{3141B91F-1589-489B-93DD-908B30EBC1D2}" type="pres">
      <dgm:prSet presAssocID="{A0EB7B51-8DE3-4D0D-A6AF-FC6DBB60680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E4D553-F528-456E-A1BC-0658A31A5254}" type="pres">
      <dgm:prSet presAssocID="{A0EB7B51-8DE3-4D0D-A6AF-FC6DBB60680E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A850D3-8E81-4DCC-8DC0-5A27DAC878C3}" type="pres">
      <dgm:prSet presAssocID="{74B37A84-A27E-434B-B93D-CBCC8C985C4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50D480-8372-4BF9-A5E7-88961C1CE96C}" type="pres">
      <dgm:prSet presAssocID="{74B37A84-A27E-434B-B93D-CBCC8C985C43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4AB6BD46-6BEA-476E-AB41-EA6362A35DC3}" srcId="{7EBE4BCC-4116-4BFA-B977-1DED39AA2A5C}" destId="{A0EB7B51-8DE3-4D0D-A6AF-FC6DBB60680E}" srcOrd="0" destOrd="0" parTransId="{2AB035E3-D60B-4D76-B0A6-78FD939DBFD2}" sibTransId="{6FDDC3FD-B6FB-43DA-9E98-F62D60759040}"/>
    <dgm:cxn modelId="{72E0C4F2-7614-4E3E-8103-D7C1A119EB1F}" type="presOf" srcId="{856CFD1A-6478-4C31-9B41-32101E5AB971}" destId="{24E4D553-F528-456E-A1BC-0658A31A5254}" srcOrd="0" destOrd="1" presId="urn:microsoft.com/office/officeart/2005/8/layout/target3"/>
    <dgm:cxn modelId="{440BB58E-B2EF-4F02-B7A9-6BF7ACE02485}" type="presOf" srcId="{74B37A84-A27E-434B-B93D-CBCC8C985C43}" destId="{0CBEDDBC-9245-4F64-819B-B9D71597C4A6}" srcOrd="0" destOrd="0" presId="urn:microsoft.com/office/officeart/2005/8/layout/target3"/>
    <dgm:cxn modelId="{8816B72C-AE8F-4F91-B8AC-98B19415788B}" type="presOf" srcId="{43355541-2059-45CA-9FE6-8A8F1DE22F32}" destId="{24E4D553-F528-456E-A1BC-0658A31A5254}" srcOrd="0" destOrd="0" presId="urn:microsoft.com/office/officeart/2005/8/layout/target3"/>
    <dgm:cxn modelId="{8F1E58E0-BB7D-471C-962B-D08FCFBFAB14}" srcId="{A0EB7B51-8DE3-4D0D-A6AF-FC6DBB60680E}" destId="{43355541-2059-45CA-9FE6-8A8F1DE22F32}" srcOrd="0" destOrd="0" parTransId="{997E8381-431E-407D-9CB4-F78F78D08C75}" sibTransId="{805FC7AA-9DA6-43EB-BB55-D8FB38F6E75C}"/>
    <dgm:cxn modelId="{BB3B9922-9434-4354-BBEC-783F5BD83DA5}" type="presOf" srcId="{7EBE4BCC-4116-4BFA-B977-1DED39AA2A5C}" destId="{3F4E5628-8117-4C30-B12D-DEF975F369F0}" srcOrd="0" destOrd="0" presId="urn:microsoft.com/office/officeart/2005/8/layout/target3"/>
    <dgm:cxn modelId="{2A8916C1-9DDF-4CB1-9116-19391DA57131}" type="presOf" srcId="{A0EB7B51-8DE3-4D0D-A6AF-FC6DBB60680E}" destId="{DD53E248-FBD3-4C57-B910-133249DEDB2A}" srcOrd="0" destOrd="0" presId="urn:microsoft.com/office/officeart/2005/8/layout/target3"/>
    <dgm:cxn modelId="{DBEE40AD-0343-48AC-BE6B-BF7598573401}" type="presOf" srcId="{A0EB7B51-8DE3-4D0D-A6AF-FC6DBB60680E}" destId="{3141B91F-1589-489B-93DD-908B30EBC1D2}" srcOrd="1" destOrd="0" presId="urn:microsoft.com/office/officeart/2005/8/layout/target3"/>
    <dgm:cxn modelId="{955F273C-3DA2-470C-8878-C6A992E51B75}" srcId="{7EBE4BCC-4116-4BFA-B977-1DED39AA2A5C}" destId="{74B37A84-A27E-434B-B93D-CBCC8C985C43}" srcOrd="1" destOrd="0" parTransId="{3E8FD0C2-E874-4371-A7C2-F08DBA3CC2A4}" sibTransId="{9737CCC5-5A8A-4CBA-AF7F-F64EC3AD2DDA}"/>
    <dgm:cxn modelId="{98B38F86-9B3C-4EA6-9D7A-D2FCBE7CDD54}" srcId="{A0EB7B51-8DE3-4D0D-A6AF-FC6DBB60680E}" destId="{856CFD1A-6478-4C31-9B41-32101E5AB971}" srcOrd="1" destOrd="0" parTransId="{097FCC71-549E-4035-AAE6-C9F576391549}" sibTransId="{19D609DA-C9DD-42D0-932E-4C8AC2CEB753}"/>
    <dgm:cxn modelId="{FB90E8AA-F538-4E92-8E27-A26CC31E8BDE}" type="presOf" srcId="{74B37A84-A27E-434B-B93D-CBCC8C985C43}" destId="{ADA850D3-8E81-4DCC-8DC0-5A27DAC878C3}" srcOrd="1" destOrd="0" presId="urn:microsoft.com/office/officeart/2005/8/layout/target3"/>
    <dgm:cxn modelId="{93DCF62E-7EE7-493F-BF88-704DF36A24E8}" type="presParOf" srcId="{3F4E5628-8117-4C30-B12D-DEF975F369F0}" destId="{C1AA7C97-4A49-45D5-A6AE-6041B2E2F062}" srcOrd="0" destOrd="0" presId="urn:microsoft.com/office/officeart/2005/8/layout/target3"/>
    <dgm:cxn modelId="{37B45097-2777-4EEF-8F5A-219E18C96307}" type="presParOf" srcId="{3F4E5628-8117-4C30-B12D-DEF975F369F0}" destId="{6E17BF65-854D-481C-9E2C-7F3D5603C0DA}" srcOrd="1" destOrd="0" presId="urn:microsoft.com/office/officeart/2005/8/layout/target3"/>
    <dgm:cxn modelId="{40F4F1A8-1570-4448-8421-43B200358B19}" type="presParOf" srcId="{3F4E5628-8117-4C30-B12D-DEF975F369F0}" destId="{DD53E248-FBD3-4C57-B910-133249DEDB2A}" srcOrd="2" destOrd="0" presId="urn:microsoft.com/office/officeart/2005/8/layout/target3"/>
    <dgm:cxn modelId="{A4C19757-4F2C-486C-8BE7-C8A3CFBAF65C}" type="presParOf" srcId="{3F4E5628-8117-4C30-B12D-DEF975F369F0}" destId="{0A259DEE-FD04-423A-8E78-B155894D96DE}" srcOrd="3" destOrd="0" presId="urn:microsoft.com/office/officeart/2005/8/layout/target3"/>
    <dgm:cxn modelId="{BB5828AE-D95C-4CAB-AE22-AC153CDBE13D}" type="presParOf" srcId="{3F4E5628-8117-4C30-B12D-DEF975F369F0}" destId="{8825343D-C4CA-4E58-9C6E-DD4BD3932FCA}" srcOrd="4" destOrd="0" presId="urn:microsoft.com/office/officeart/2005/8/layout/target3"/>
    <dgm:cxn modelId="{D2894F2A-D594-477F-BA5D-3F6C6C057842}" type="presParOf" srcId="{3F4E5628-8117-4C30-B12D-DEF975F369F0}" destId="{0CBEDDBC-9245-4F64-819B-B9D71597C4A6}" srcOrd="5" destOrd="0" presId="urn:microsoft.com/office/officeart/2005/8/layout/target3"/>
    <dgm:cxn modelId="{83C15FD5-F81F-4A23-A51B-ECD0A7B1DA12}" type="presParOf" srcId="{3F4E5628-8117-4C30-B12D-DEF975F369F0}" destId="{3141B91F-1589-489B-93DD-908B30EBC1D2}" srcOrd="6" destOrd="0" presId="urn:microsoft.com/office/officeart/2005/8/layout/target3"/>
    <dgm:cxn modelId="{1F49AF99-05A2-4FBA-85DD-BA5A4DCD1424}" type="presParOf" srcId="{3F4E5628-8117-4C30-B12D-DEF975F369F0}" destId="{24E4D553-F528-456E-A1BC-0658A31A5254}" srcOrd="7" destOrd="0" presId="urn:microsoft.com/office/officeart/2005/8/layout/target3"/>
    <dgm:cxn modelId="{670FA591-D5F5-476B-BC4E-C7B8D8D99B74}" type="presParOf" srcId="{3F4E5628-8117-4C30-B12D-DEF975F369F0}" destId="{ADA850D3-8E81-4DCC-8DC0-5A27DAC878C3}" srcOrd="8" destOrd="0" presId="urn:microsoft.com/office/officeart/2005/8/layout/target3"/>
    <dgm:cxn modelId="{C3ABFEF1-268A-4ED6-A601-DB5FB5FD512C}" type="presParOf" srcId="{3F4E5628-8117-4C30-B12D-DEF975F369F0}" destId="{5750D480-8372-4BF9-A5E7-88961C1CE96C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82E6D7-E7C1-4976-B03A-090943D7300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989284-3DFD-47A8-88DD-AFB812FFE1E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fr-FR" dirty="0" smtClean="0"/>
            <a:t>Atlas sémantique du CNRS  :       </a:t>
          </a:r>
          <a:r>
            <a:rPr lang="fr-FR" dirty="0" smtClean="0">
              <a:hlinkClick xmlns:r="http://schemas.openxmlformats.org/officeDocument/2006/relationships" r:id="rId1"/>
            </a:rPr>
            <a:t>http://dico.isc.cnrs.fr/</a:t>
          </a:r>
          <a:endParaRPr lang="fr-FR" dirty="0"/>
        </a:p>
      </dgm:t>
    </dgm:pt>
    <dgm:pt modelId="{D147EBF4-BF83-4175-A7D0-D8DA3D450FCE}" type="parTrans" cxnId="{BA85F661-F7C0-4024-B25A-7ADF587F3AE2}">
      <dgm:prSet/>
      <dgm:spPr/>
      <dgm:t>
        <a:bodyPr/>
        <a:lstStyle/>
        <a:p>
          <a:endParaRPr lang="fr-FR"/>
        </a:p>
      </dgm:t>
    </dgm:pt>
    <dgm:pt modelId="{8628BF4A-CAF0-447B-8093-B2E73477398C}" type="sibTrans" cxnId="{BA85F661-F7C0-4024-B25A-7ADF587F3AE2}">
      <dgm:prSet/>
      <dgm:spPr/>
      <dgm:t>
        <a:bodyPr/>
        <a:lstStyle/>
        <a:p>
          <a:endParaRPr lang="fr-FR"/>
        </a:p>
      </dgm:t>
    </dgm:pt>
    <dgm:pt modelId="{727F91A4-951C-4DBE-BCDE-5CCCF1D38620}">
      <dgm:prSet/>
      <dgm:spPr>
        <a:solidFill>
          <a:srgbClr val="FFFF99"/>
        </a:solidFill>
      </dgm:spPr>
      <dgm:t>
        <a:bodyPr/>
        <a:lstStyle/>
        <a:p>
          <a:pPr rtl="0"/>
          <a:r>
            <a:rPr lang="fr-FR" dirty="0" smtClean="0">
              <a:solidFill>
                <a:schemeClr val="tx1"/>
              </a:solidFill>
            </a:rPr>
            <a:t>Dictionnaire de synonymes de l’Université de Caen : </a:t>
          </a:r>
          <a:r>
            <a:rPr lang="fr-FR" dirty="0" smtClean="0">
              <a:hlinkClick xmlns:r="http://schemas.openxmlformats.org/officeDocument/2006/relationships" r:id="rId2"/>
            </a:rPr>
            <a:t>http://www.crisco.unicaen.fr/</a:t>
          </a:r>
          <a:endParaRPr lang="fr-FR" dirty="0"/>
        </a:p>
      </dgm:t>
    </dgm:pt>
    <dgm:pt modelId="{352F056B-A4CA-4DD1-9896-854D67D98932}" type="parTrans" cxnId="{C8EF91FC-FFA4-4DC4-8E12-F075FF0C0267}">
      <dgm:prSet/>
      <dgm:spPr/>
      <dgm:t>
        <a:bodyPr/>
        <a:lstStyle/>
        <a:p>
          <a:endParaRPr lang="fr-FR"/>
        </a:p>
      </dgm:t>
    </dgm:pt>
    <dgm:pt modelId="{2BE30437-DB36-4A27-92C7-00B0CF2B381B}" type="sibTrans" cxnId="{C8EF91FC-FFA4-4DC4-8E12-F075FF0C0267}">
      <dgm:prSet/>
      <dgm:spPr/>
      <dgm:t>
        <a:bodyPr/>
        <a:lstStyle/>
        <a:p>
          <a:endParaRPr lang="fr-FR"/>
        </a:p>
      </dgm:t>
    </dgm:pt>
    <dgm:pt modelId="{1CB16FED-B654-4F92-A6D9-980BF084CA3F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r-FR" dirty="0" smtClean="0"/>
            <a:t>Grand dictionnaire terminologique  :       </a:t>
          </a:r>
          <a:r>
            <a:rPr lang="fr-FR" dirty="0" smtClean="0">
              <a:hlinkClick xmlns:r="http://schemas.openxmlformats.org/officeDocument/2006/relationships" r:id="rId3"/>
            </a:rPr>
            <a:t>http://www.granddictionnaire.com</a:t>
          </a:r>
          <a:r>
            <a:rPr lang="fr-FR" dirty="0" smtClean="0"/>
            <a:t> </a:t>
          </a:r>
          <a:endParaRPr lang="fr-FR" dirty="0"/>
        </a:p>
      </dgm:t>
    </dgm:pt>
    <dgm:pt modelId="{325C91B5-EAAC-49D9-BF8A-75FB008703F4}" type="parTrans" cxnId="{CB83491D-0BEA-4C18-8620-15BF5DA7C316}">
      <dgm:prSet/>
      <dgm:spPr/>
      <dgm:t>
        <a:bodyPr/>
        <a:lstStyle/>
        <a:p>
          <a:endParaRPr lang="fr-FR"/>
        </a:p>
      </dgm:t>
    </dgm:pt>
    <dgm:pt modelId="{4BC57079-F14B-4E08-8C61-E667311D0E40}" type="sibTrans" cxnId="{CB83491D-0BEA-4C18-8620-15BF5DA7C316}">
      <dgm:prSet/>
      <dgm:spPr/>
      <dgm:t>
        <a:bodyPr/>
        <a:lstStyle/>
        <a:p>
          <a:endParaRPr lang="fr-FR"/>
        </a:p>
      </dgm:t>
    </dgm:pt>
    <dgm:pt modelId="{F521CCD7-9990-4FF1-A8A1-B2864957845C}" type="pres">
      <dgm:prSet presAssocID="{0F82E6D7-E7C1-4976-B03A-090943D7300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85C0DDF-68B1-42F0-9D13-AFE0537111FE}" type="pres">
      <dgm:prSet presAssocID="{35989284-3DFD-47A8-88DD-AFB812FFE1EA}" presName="horFlow" presStyleCnt="0"/>
      <dgm:spPr/>
    </dgm:pt>
    <dgm:pt modelId="{18350F01-29B9-4296-82D7-B2DAAECB53F9}" type="pres">
      <dgm:prSet presAssocID="{35989284-3DFD-47A8-88DD-AFB812FFE1EA}" presName="bigChev" presStyleLbl="node1" presStyleIdx="0" presStyleCnt="3" custScaleX="211134" custLinFactNeighborX="3878" custLinFactNeighborY="30074"/>
      <dgm:spPr/>
      <dgm:t>
        <a:bodyPr/>
        <a:lstStyle/>
        <a:p>
          <a:endParaRPr lang="fr-FR"/>
        </a:p>
      </dgm:t>
    </dgm:pt>
    <dgm:pt modelId="{4802E317-6EAA-46BE-9633-82A97EA6F256}" type="pres">
      <dgm:prSet presAssocID="{35989284-3DFD-47A8-88DD-AFB812FFE1EA}" presName="vSp" presStyleCnt="0"/>
      <dgm:spPr/>
    </dgm:pt>
    <dgm:pt modelId="{AE9313F2-6D22-44F3-846C-CA4EC7A26E13}" type="pres">
      <dgm:prSet presAssocID="{727F91A4-951C-4DBE-BCDE-5CCCF1D38620}" presName="horFlow" presStyleCnt="0"/>
      <dgm:spPr/>
    </dgm:pt>
    <dgm:pt modelId="{8E4E4EE0-4ADB-400A-B4C7-454DA657C71B}" type="pres">
      <dgm:prSet presAssocID="{727F91A4-951C-4DBE-BCDE-5CCCF1D38620}" presName="bigChev" presStyleLbl="node1" presStyleIdx="1" presStyleCnt="3" custScaleX="210917" custLinFactNeighborX="108" custLinFactNeighborY="16074"/>
      <dgm:spPr/>
      <dgm:t>
        <a:bodyPr/>
        <a:lstStyle/>
        <a:p>
          <a:endParaRPr lang="fr-FR"/>
        </a:p>
      </dgm:t>
    </dgm:pt>
    <dgm:pt modelId="{5600C6FB-7CDF-4D7C-BC68-3D92348CDEBD}" type="pres">
      <dgm:prSet presAssocID="{727F91A4-951C-4DBE-BCDE-5CCCF1D38620}" presName="vSp" presStyleCnt="0"/>
      <dgm:spPr/>
    </dgm:pt>
    <dgm:pt modelId="{B607959D-16B5-473E-8036-2BB0C9CBCFAC}" type="pres">
      <dgm:prSet presAssocID="{1CB16FED-B654-4F92-A6D9-980BF084CA3F}" presName="horFlow" presStyleCnt="0"/>
      <dgm:spPr/>
    </dgm:pt>
    <dgm:pt modelId="{724AD94B-5BE4-417A-AEB5-399EBADB0ED5}" type="pres">
      <dgm:prSet presAssocID="{1CB16FED-B654-4F92-A6D9-980BF084CA3F}" presName="bigChev" presStyleLbl="node1" presStyleIdx="2" presStyleCnt="3" custScaleX="211134"/>
      <dgm:spPr/>
      <dgm:t>
        <a:bodyPr/>
        <a:lstStyle/>
        <a:p>
          <a:endParaRPr lang="fr-FR"/>
        </a:p>
      </dgm:t>
    </dgm:pt>
  </dgm:ptLst>
  <dgm:cxnLst>
    <dgm:cxn modelId="{E67E9775-DC31-40DD-8557-CB81E3ABF469}" type="presOf" srcId="{727F91A4-951C-4DBE-BCDE-5CCCF1D38620}" destId="{8E4E4EE0-4ADB-400A-B4C7-454DA657C71B}" srcOrd="0" destOrd="0" presId="urn:microsoft.com/office/officeart/2005/8/layout/lProcess3"/>
    <dgm:cxn modelId="{CB83491D-0BEA-4C18-8620-15BF5DA7C316}" srcId="{0F82E6D7-E7C1-4976-B03A-090943D7300F}" destId="{1CB16FED-B654-4F92-A6D9-980BF084CA3F}" srcOrd="2" destOrd="0" parTransId="{325C91B5-EAAC-49D9-BF8A-75FB008703F4}" sibTransId="{4BC57079-F14B-4E08-8C61-E667311D0E40}"/>
    <dgm:cxn modelId="{C8EF91FC-FFA4-4DC4-8E12-F075FF0C0267}" srcId="{0F82E6D7-E7C1-4976-B03A-090943D7300F}" destId="{727F91A4-951C-4DBE-BCDE-5CCCF1D38620}" srcOrd="1" destOrd="0" parTransId="{352F056B-A4CA-4DD1-9896-854D67D98932}" sibTransId="{2BE30437-DB36-4A27-92C7-00B0CF2B381B}"/>
    <dgm:cxn modelId="{12670BF3-0843-4E97-8967-F50951A82102}" type="presOf" srcId="{35989284-3DFD-47A8-88DD-AFB812FFE1EA}" destId="{18350F01-29B9-4296-82D7-B2DAAECB53F9}" srcOrd="0" destOrd="0" presId="urn:microsoft.com/office/officeart/2005/8/layout/lProcess3"/>
    <dgm:cxn modelId="{B66B844F-44F5-47AD-A9DC-9E7822EA95D7}" type="presOf" srcId="{1CB16FED-B654-4F92-A6D9-980BF084CA3F}" destId="{724AD94B-5BE4-417A-AEB5-399EBADB0ED5}" srcOrd="0" destOrd="0" presId="urn:microsoft.com/office/officeart/2005/8/layout/lProcess3"/>
    <dgm:cxn modelId="{A6A1FB8C-5B0C-4B38-9B30-3ED6E94982E6}" type="presOf" srcId="{0F82E6D7-E7C1-4976-B03A-090943D7300F}" destId="{F521CCD7-9990-4FF1-A8A1-B2864957845C}" srcOrd="0" destOrd="0" presId="urn:microsoft.com/office/officeart/2005/8/layout/lProcess3"/>
    <dgm:cxn modelId="{BA85F661-F7C0-4024-B25A-7ADF587F3AE2}" srcId="{0F82E6D7-E7C1-4976-B03A-090943D7300F}" destId="{35989284-3DFD-47A8-88DD-AFB812FFE1EA}" srcOrd="0" destOrd="0" parTransId="{D147EBF4-BF83-4175-A7D0-D8DA3D450FCE}" sibTransId="{8628BF4A-CAF0-447B-8093-B2E73477398C}"/>
    <dgm:cxn modelId="{A0B31292-359F-455A-8AF4-FE4A8F5FA3A4}" type="presParOf" srcId="{F521CCD7-9990-4FF1-A8A1-B2864957845C}" destId="{885C0DDF-68B1-42F0-9D13-AFE0537111FE}" srcOrd="0" destOrd="0" presId="urn:microsoft.com/office/officeart/2005/8/layout/lProcess3"/>
    <dgm:cxn modelId="{C841ED5A-C1FB-4B06-B62F-A49189EF621F}" type="presParOf" srcId="{885C0DDF-68B1-42F0-9D13-AFE0537111FE}" destId="{18350F01-29B9-4296-82D7-B2DAAECB53F9}" srcOrd="0" destOrd="0" presId="urn:microsoft.com/office/officeart/2005/8/layout/lProcess3"/>
    <dgm:cxn modelId="{09F26203-DD28-44B2-A71A-66E69E5DA73D}" type="presParOf" srcId="{F521CCD7-9990-4FF1-A8A1-B2864957845C}" destId="{4802E317-6EAA-46BE-9633-82A97EA6F256}" srcOrd="1" destOrd="0" presId="urn:microsoft.com/office/officeart/2005/8/layout/lProcess3"/>
    <dgm:cxn modelId="{A28C80F9-5121-4643-B8B1-C9AFC13C3233}" type="presParOf" srcId="{F521CCD7-9990-4FF1-A8A1-B2864957845C}" destId="{AE9313F2-6D22-44F3-846C-CA4EC7A26E13}" srcOrd="2" destOrd="0" presId="urn:microsoft.com/office/officeart/2005/8/layout/lProcess3"/>
    <dgm:cxn modelId="{F89056AD-57FA-4090-B332-CB613292AF6C}" type="presParOf" srcId="{AE9313F2-6D22-44F3-846C-CA4EC7A26E13}" destId="{8E4E4EE0-4ADB-400A-B4C7-454DA657C71B}" srcOrd="0" destOrd="0" presId="urn:microsoft.com/office/officeart/2005/8/layout/lProcess3"/>
    <dgm:cxn modelId="{8795AF2A-3F49-4B3B-991E-5771AFCCEA62}" type="presParOf" srcId="{F521CCD7-9990-4FF1-A8A1-B2864957845C}" destId="{5600C6FB-7CDF-4D7C-BC68-3D92348CDEBD}" srcOrd="3" destOrd="0" presId="urn:microsoft.com/office/officeart/2005/8/layout/lProcess3"/>
    <dgm:cxn modelId="{95C8DA94-8C90-435D-8612-0A4E65419DFD}" type="presParOf" srcId="{F521CCD7-9990-4FF1-A8A1-B2864957845C}" destId="{B607959D-16B5-473E-8036-2BB0C9CBCFAC}" srcOrd="4" destOrd="0" presId="urn:microsoft.com/office/officeart/2005/8/layout/lProcess3"/>
    <dgm:cxn modelId="{F380AE24-7CD0-4E95-866D-17E9856D5E58}" type="presParOf" srcId="{B607959D-16B5-473E-8036-2BB0C9CBCFAC}" destId="{724AD94B-5BE4-417A-AEB5-399EBADB0ED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8CA5E-FCB3-43E3-97FB-3B52408BAB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095B91-1986-4A6B-9BF2-458F02EB01B3}">
      <dgm:prSet/>
      <dgm:spPr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dirty="0" smtClean="0">
              <a:solidFill>
                <a:schemeClr val="tx1"/>
              </a:solidFill>
            </a:rPr>
            <a:t>ET (AND ou vide) </a:t>
          </a:r>
          <a:r>
            <a:rPr lang="fr-FR" dirty="0" smtClean="0">
              <a:solidFill>
                <a:schemeClr val="accent2"/>
              </a:solidFill>
            </a:rPr>
            <a:t>:      pour préciser la recherche : croiser différents termes (et donc limiter les résultats)</a:t>
          </a:r>
          <a:br>
            <a:rPr lang="fr-FR" dirty="0" smtClean="0">
              <a:solidFill>
                <a:schemeClr val="accent2"/>
              </a:solidFill>
            </a:rPr>
          </a:br>
          <a:endParaRPr lang="fr-FR" dirty="0">
            <a:solidFill>
              <a:schemeClr val="accent2"/>
            </a:solidFill>
          </a:endParaRPr>
        </a:p>
      </dgm:t>
    </dgm:pt>
    <dgm:pt modelId="{4272B378-2A57-4472-A050-503EBF9F6E91}" type="parTrans" cxnId="{5FBEECBB-448C-45E4-AE9D-EC40D4E4944F}">
      <dgm:prSet/>
      <dgm:spPr/>
      <dgm:t>
        <a:bodyPr/>
        <a:lstStyle/>
        <a:p>
          <a:endParaRPr lang="fr-FR"/>
        </a:p>
      </dgm:t>
    </dgm:pt>
    <dgm:pt modelId="{77ACFA46-0CE3-4593-8FA0-8F220DE932DF}" type="sibTrans" cxnId="{5FBEECBB-448C-45E4-AE9D-EC40D4E4944F}">
      <dgm:prSet/>
      <dgm:spPr/>
      <dgm:t>
        <a:bodyPr/>
        <a:lstStyle/>
        <a:p>
          <a:endParaRPr lang="fr-FR"/>
        </a:p>
      </dgm:t>
    </dgm:pt>
    <dgm:pt modelId="{E16A54C3-FD5A-4891-A992-2D6B959B5380}">
      <dgm:prSet/>
      <dgm:spPr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dirty="0" smtClean="0">
              <a:solidFill>
                <a:schemeClr val="tx1"/>
              </a:solidFill>
            </a:rPr>
            <a:t>OU  (OR) </a:t>
          </a:r>
          <a:r>
            <a:rPr lang="fr-FR" dirty="0" smtClean="0">
              <a:solidFill>
                <a:schemeClr val="accent2"/>
              </a:solidFill>
            </a:rPr>
            <a:t>:     pour élargir la recherche (ajouter) et donc étendre la liste de résultats</a:t>
          </a:r>
          <a:br>
            <a:rPr lang="fr-FR" dirty="0" smtClean="0">
              <a:solidFill>
                <a:schemeClr val="accent2"/>
              </a:solidFill>
            </a:rPr>
          </a:br>
          <a:endParaRPr lang="fr-FR" dirty="0">
            <a:solidFill>
              <a:schemeClr val="accent2"/>
            </a:solidFill>
          </a:endParaRPr>
        </a:p>
      </dgm:t>
    </dgm:pt>
    <dgm:pt modelId="{60B3BD69-D21C-48F3-8EBA-279250C00971}" type="parTrans" cxnId="{9BB34C23-8342-4440-9ACB-3364A706F675}">
      <dgm:prSet/>
      <dgm:spPr/>
      <dgm:t>
        <a:bodyPr/>
        <a:lstStyle/>
        <a:p>
          <a:endParaRPr lang="fr-FR"/>
        </a:p>
      </dgm:t>
    </dgm:pt>
    <dgm:pt modelId="{EF55D781-E721-42E8-9174-D857AA37DF54}" type="sibTrans" cxnId="{9BB34C23-8342-4440-9ACB-3364A706F675}">
      <dgm:prSet/>
      <dgm:spPr/>
      <dgm:t>
        <a:bodyPr/>
        <a:lstStyle/>
        <a:p>
          <a:endParaRPr lang="fr-FR"/>
        </a:p>
      </dgm:t>
    </dgm:pt>
    <dgm:pt modelId="{CF2A48C7-8DDA-4C75-9625-4459D0D9FDE5}">
      <dgm:prSet/>
      <dgm:spPr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dirty="0" smtClean="0">
              <a:solidFill>
                <a:schemeClr val="tx1"/>
              </a:solidFill>
            </a:rPr>
            <a:t>SAUF / SANS / NOT : </a:t>
          </a:r>
          <a:r>
            <a:rPr lang="fr-FR" dirty="0" smtClean="0">
              <a:solidFill>
                <a:schemeClr val="accent2"/>
              </a:solidFill>
            </a:rPr>
            <a:t>pour exclure des éléments de la recherche</a:t>
          </a:r>
          <a:br>
            <a:rPr lang="fr-FR" dirty="0" smtClean="0">
              <a:solidFill>
                <a:schemeClr val="accent2"/>
              </a:solidFill>
            </a:rPr>
          </a:br>
          <a:r>
            <a:rPr lang="fr-FR" dirty="0" smtClean="0">
              <a:solidFill>
                <a:schemeClr val="accent2"/>
              </a:solidFill>
            </a:rPr>
            <a:t/>
          </a:r>
          <a:br>
            <a:rPr lang="fr-FR" dirty="0" smtClean="0">
              <a:solidFill>
                <a:schemeClr val="accent2"/>
              </a:solidFill>
            </a:rPr>
          </a:br>
          <a:endParaRPr lang="fr-FR" dirty="0">
            <a:solidFill>
              <a:schemeClr val="accent2"/>
            </a:solidFill>
          </a:endParaRPr>
        </a:p>
      </dgm:t>
    </dgm:pt>
    <dgm:pt modelId="{6B7E7364-E80E-4114-B0A9-5AF6315899FF}" type="parTrans" cxnId="{3F647B99-FC05-4DB0-B94B-0691BA2B6088}">
      <dgm:prSet/>
      <dgm:spPr/>
      <dgm:t>
        <a:bodyPr/>
        <a:lstStyle/>
        <a:p>
          <a:endParaRPr lang="fr-FR"/>
        </a:p>
      </dgm:t>
    </dgm:pt>
    <dgm:pt modelId="{8096B6EC-6A43-4376-9383-3EF7F908F641}" type="sibTrans" cxnId="{3F647B99-FC05-4DB0-B94B-0691BA2B6088}">
      <dgm:prSet/>
      <dgm:spPr/>
      <dgm:t>
        <a:bodyPr/>
        <a:lstStyle/>
        <a:p>
          <a:endParaRPr lang="fr-FR"/>
        </a:p>
      </dgm:t>
    </dgm:pt>
    <dgm:pt modelId="{15822257-44DB-4197-BE64-8E915BA71D9B}">
      <dgm:prSet custT="1"/>
      <dgm:spPr/>
      <dgm:t>
        <a:bodyPr/>
        <a:lstStyle/>
        <a:p>
          <a:pPr rtl="0"/>
          <a:r>
            <a:rPr lang="fr-FR" sz="2400" b="1" i="1" dirty="0" smtClean="0">
              <a:solidFill>
                <a:srgbClr val="FF0000"/>
              </a:solidFill>
            </a:rPr>
            <a:t>Attention !!</a:t>
          </a:r>
          <a:r>
            <a:rPr lang="fr-FR" sz="2400" dirty="0" smtClean="0">
              <a:solidFill>
                <a:srgbClr val="FF0000"/>
              </a:solidFill>
            </a:rPr>
            <a:t> : Google utilise des opérateurs légèrement différents (+, -) </a:t>
          </a:r>
          <a:endParaRPr lang="fr-FR" sz="2400" dirty="0">
            <a:solidFill>
              <a:srgbClr val="FF0000"/>
            </a:solidFill>
          </a:endParaRPr>
        </a:p>
      </dgm:t>
    </dgm:pt>
    <dgm:pt modelId="{9922CFC6-94E9-4136-9271-B8846880248E}" type="parTrans" cxnId="{07D0E3F3-DD30-4E88-8439-834F0AC43547}">
      <dgm:prSet/>
      <dgm:spPr/>
      <dgm:t>
        <a:bodyPr/>
        <a:lstStyle/>
        <a:p>
          <a:endParaRPr lang="fr-FR"/>
        </a:p>
      </dgm:t>
    </dgm:pt>
    <dgm:pt modelId="{A0CDD48E-6242-4A1A-A368-6CBC3C0AACB3}" type="sibTrans" cxnId="{07D0E3F3-DD30-4E88-8439-834F0AC43547}">
      <dgm:prSet/>
      <dgm:spPr/>
      <dgm:t>
        <a:bodyPr/>
        <a:lstStyle/>
        <a:p>
          <a:endParaRPr lang="fr-FR"/>
        </a:p>
      </dgm:t>
    </dgm:pt>
    <dgm:pt modelId="{CF9F144F-4B84-45E5-BC86-21EAFE119F20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fr-FR" dirty="0" smtClean="0">
              <a:solidFill>
                <a:srgbClr val="C00000"/>
              </a:solidFill>
            </a:rPr>
            <a:t>il faut vérifier pour chaque interface ou moteur de recherche  : regarder dans les rubriques paramètres ou « </a:t>
          </a:r>
          <a:r>
            <a:rPr lang="fr-FR" dirty="0" err="1" smtClean="0">
              <a:solidFill>
                <a:srgbClr val="C00000"/>
              </a:solidFill>
            </a:rPr>
            <a:t>search</a:t>
          </a:r>
          <a:r>
            <a:rPr lang="fr-FR" dirty="0" smtClean="0">
              <a:solidFill>
                <a:srgbClr val="C00000"/>
              </a:solidFill>
            </a:rPr>
            <a:t> </a:t>
          </a:r>
          <a:r>
            <a:rPr lang="fr-FR" dirty="0" err="1" smtClean="0">
              <a:solidFill>
                <a:srgbClr val="C00000"/>
              </a:solidFill>
            </a:rPr>
            <a:t>tips</a:t>
          </a:r>
          <a:r>
            <a:rPr lang="fr-FR" dirty="0" smtClean="0">
              <a:solidFill>
                <a:srgbClr val="C00000"/>
              </a:solidFill>
            </a:rPr>
            <a:t> », utiliser les tutoriels associés (onglets : help, aide, ?)</a:t>
          </a:r>
          <a:endParaRPr lang="fr-FR" dirty="0">
            <a:solidFill>
              <a:srgbClr val="C00000"/>
            </a:solidFill>
          </a:endParaRPr>
        </a:p>
      </dgm:t>
    </dgm:pt>
    <dgm:pt modelId="{6FC1956D-36C1-43C2-9A5B-5494D3EF2A56}" type="parTrans" cxnId="{52A66290-3379-4A5B-BB88-7BEA725D9E78}">
      <dgm:prSet/>
      <dgm:spPr/>
      <dgm:t>
        <a:bodyPr/>
        <a:lstStyle/>
        <a:p>
          <a:endParaRPr lang="fr-FR"/>
        </a:p>
      </dgm:t>
    </dgm:pt>
    <dgm:pt modelId="{9EB06459-4F63-4F78-B3BE-E91D5103BCC9}" type="sibTrans" cxnId="{52A66290-3379-4A5B-BB88-7BEA725D9E78}">
      <dgm:prSet/>
      <dgm:spPr/>
      <dgm:t>
        <a:bodyPr/>
        <a:lstStyle/>
        <a:p>
          <a:endParaRPr lang="fr-FR"/>
        </a:p>
      </dgm:t>
    </dgm:pt>
    <dgm:pt modelId="{F96C8A09-9AE3-4DC6-B7E8-135E01322BA4}" type="pres">
      <dgm:prSet presAssocID="{B9E8CA5E-FCB3-43E3-97FB-3B52408BAB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26ACF1-275B-4FD4-9FFC-3FD59F06B0E8}" type="pres">
      <dgm:prSet presAssocID="{99095B91-1986-4A6B-9BF2-458F02EB01B3}" presName="parentText" presStyleLbl="node1" presStyleIdx="0" presStyleCnt="4" custLinFactY="-28591" custLinFactNeighborX="9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ACBF70-1110-4C9B-B483-49B1B112EFB3}" type="pres">
      <dgm:prSet presAssocID="{77ACFA46-0CE3-4593-8FA0-8F220DE932DF}" presName="spacer" presStyleCnt="0"/>
      <dgm:spPr/>
    </dgm:pt>
    <dgm:pt modelId="{679AAFF4-0680-4255-A186-7A69DB99A641}" type="pres">
      <dgm:prSet presAssocID="{E16A54C3-FD5A-4891-A992-2D6B959B53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C19364-AC9A-4F32-AF62-E226C32A01AA}" type="pres">
      <dgm:prSet presAssocID="{EF55D781-E721-42E8-9174-D857AA37DF54}" presName="spacer" presStyleCnt="0"/>
      <dgm:spPr/>
    </dgm:pt>
    <dgm:pt modelId="{675E26FB-F60C-470A-854F-E716976113F7}" type="pres">
      <dgm:prSet presAssocID="{CF2A48C7-8DDA-4C75-9625-4459D0D9FDE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48B39F-2E50-4CEB-A4F8-1B56BF4A8013}" type="pres">
      <dgm:prSet presAssocID="{CF2A48C7-8DDA-4C75-9625-4459D0D9FDE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CEDD52-F4F8-4DAC-A88F-A0E682C3E1E6}" type="pres">
      <dgm:prSet presAssocID="{CF9F144F-4B84-45E5-BC86-21EAFE119F20}" presName="parentText" presStyleLbl="node1" presStyleIdx="3" presStyleCnt="4" custLinFactNeighborX="2944" custLinFactNeighborY="530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B34C23-8342-4440-9ACB-3364A706F675}" srcId="{B9E8CA5E-FCB3-43E3-97FB-3B52408BABFF}" destId="{E16A54C3-FD5A-4891-A992-2D6B959B5380}" srcOrd="1" destOrd="0" parTransId="{60B3BD69-D21C-48F3-8EBA-279250C00971}" sibTransId="{EF55D781-E721-42E8-9174-D857AA37DF54}"/>
    <dgm:cxn modelId="{07D0E3F3-DD30-4E88-8439-834F0AC43547}" srcId="{CF2A48C7-8DDA-4C75-9625-4459D0D9FDE5}" destId="{15822257-44DB-4197-BE64-8E915BA71D9B}" srcOrd="0" destOrd="0" parTransId="{9922CFC6-94E9-4136-9271-B8846880248E}" sibTransId="{A0CDD48E-6242-4A1A-A368-6CBC3C0AACB3}"/>
    <dgm:cxn modelId="{573456F0-83C1-4E8B-825B-0388F9037EBF}" type="presOf" srcId="{B9E8CA5E-FCB3-43E3-97FB-3B52408BABFF}" destId="{F96C8A09-9AE3-4DC6-B7E8-135E01322BA4}" srcOrd="0" destOrd="0" presId="urn:microsoft.com/office/officeart/2005/8/layout/vList2"/>
    <dgm:cxn modelId="{5FBEECBB-448C-45E4-AE9D-EC40D4E4944F}" srcId="{B9E8CA5E-FCB3-43E3-97FB-3B52408BABFF}" destId="{99095B91-1986-4A6B-9BF2-458F02EB01B3}" srcOrd="0" destOrd="0" parTransId="{4272B378-2A57-4472-A050-503EBF9F6E91}" sibTransId="{77ACFA46-0CE3-4593-8FA0-8F220DE932DF}"/>
    <dgm:cxn modelId="{3F647B99-FC05-4DB0-B94B-0691BA2B6088}" srcId="{B9E8CA5E-FCB3-43E3-97FB-3B52408BABFF}" destId="{CF2A48C7-8DDA-4C75-9625-4459D0D9FDE5}" srcOrd="2" destOrd="0" parTransId="{6B7E7364-E80E-4114-B0A9-5AF6315899FF}" sibTransId="{8096B6EC-6A43-4376-9383-3EF7F908F641}"/>
    <dgm:cxn modelId="{70168162-2A29-4055-86B4-5F1D21A3ABD9}" type="presOf" srcId="{E16A54C3-FD5A-4891-A992-2D6B959B5380}" destId="{679AAFF4-0680-4255-A186-7A69DB99A641}" srcOrd="0" destOrd="0" presId="urn:microsoft.com/office/officeart/2005/8/layout/vList2"/>
    <dgm:cxn modelId="{8F60BFDD-AA67-4C9E-A7C2-FE40F5444F27}" type="presOf" srcId="{99095B91-1986-4A6B-9BF2-458F02EB01B3}" destId="{CD26ACF1-275B-4FD4-9FFC-3FD59F06B0E8}" srcOrd="0" destOrd="0" presId="urn:microsoft.com/office/officeart/2005/8/layout/vList2"/>
    <dgm:cxn modelId="{8B2CE602-1D5B-48D7-8696-4BCA71EFBFD9}" type="presOf" srcId="{15822257-44DB-4197-BE64-8E915BA71D9B}" destId="{8148B39F-2E50-4CEB-A4F8-1B56BF4A8013}" srcOrd="0" destOrd="0" presId="urn:microsoft.com/office/officeart/2005/8/layout/vList2"/>
    <dgm:cxn modelId="{09D22673-3B69-42C5-860B-1DC50EF08A52}" type="presOf" srcId="{CF2A48C7-8DDA-4C75-9625-4459D0D9FDE5}" destId="{675E26FB-F60C-470A-854F-E716976113F7}" srcOrd="0" destOrd="0" presId="urn:microsoft.com/office/officeart/2005/8/layout/vList2"/>
    <dgm:cxn modelId="{52A66290-3379-4A5B-BB88-7BEA725D9E78}" srcId="{B9E8CA5E-FCB3-43E3-97FB-3B52408BABFF}" destId="{CF9F144F-4B84-45E5-BC86-21EAFE119F20}" srcOrd="3" destOrd="0" parTransId="{6FC1956D-36C1-43C2-9A5B-5494D3EF2A56}" sibTransId="{9EB06459-4F63-4F78-B3BE-E91D5103BCC9}"/>
    <dgm:cxn modelId="{C877EE08-ECEB-41B3-9622-9BCD9F2046DF}" type="presOf" srcId="{CF9F144F-4B84-45E5-BC86-21EAFE119F20}" destId="{D7CEDD52-F4F8-4DAC-A88F-A0E682C3E1E6}" srcOrd="0" destOrd="0" presId="urn:microsoft.com/office/officeart/2005/8/layout/vList2"/>
    <dgm:cxn modelId="{B6966F1F-A684-4227-B088-E05F88E467EC}" type="presParOf" srcId="{F96C8A09-9AE3-4DC6-B7E8-135E01322BA4}" destId="{CD26ACF1-275B-4FD4-9FFC-3FD59F06B0E8}" srcOrd="0" destOrd="0" presId="urn:microsoft.com/office/officeart/2005/8/layout/vList2"/>
    <dgm:cxn modelId="{A8ED99BE-71CC-4C67-BE41-72465AA995A8}" type="presParOf" srcId="{F96C8A09-9AE3-4DC6-B7E8-135E01322BA4}" destId="{4FACBF70-1110-4C9B-B483-49B1B112EFB3}" srcOrd="1" destOrd="0" presId="urn:microsoft.com/office/officeart/2005/8/layout/vList2"/>
    <dgm:cxn modelId="{B4252DA3-00A7-4A81-9E1B-B890ADB76B26}" type="presParOf" srcId="{F96C8A09-9AE3-4DC6-B7E8-135E01322BA4}" destId="{679AAFF4-0680-4255-A186-7A69DB99A641}" srcOrd="2" destOrd="0" presId="urn:microsoft.com/office/officeart/2005/8/layout/vList2"/>
    <dgm:cxn modelId="{4CA14690-A133-462E-949A-67AC36B9E4FD}" type="presParOf" srcId="{F96C8A09-9AE3-4DC6-B7E8-135E01322BA4}" destId="{3EC19364-AC9A-4F32-AF62-E226C32A01AA}" srcOrd="3" destOrd="0" presId="urn:microsoft.com/office/officeart/2005/8/layout/vList2"/>
    <dgm:cxn modelId="{0739C728-F747-4D37-9CAC-AC8DB807975A}" type="presParOf" srcId="{F96C8A09-9AE3-4DC6-B7E8-135E01322BA4}" destId="{675E26FB-F60C-470A-854F-E716976113F7}" srcOrd="4" destOrd="0" presId="urn:microsoft.com/office/officeart/2005/8/layout/vList2"/>
    <dgm:cxn modelId="{00A6D268-B72A-46EA-BB7C-3564A221F62E}" type="presParOf" srcId="{F96C8A09-9AE3-4DC6-B7E8-135E01322BA4}" destId="{8148B39F-2E50-4CEB-A4F8-1B56BF4A8013}" srcOrd="5" destOrd="0" presId="urn:microsoft.com/office/officeart/2005/8/layout/vList2"/>
    <dgm:cxn modelId="{76EE5E47-4D5A-4334-9AA7-D1A33652B933}" type="presParOf" srcId="{F96C8A09-9AE3-4DC6-B7E8-135E01322BA4}" destId="{D7CEDD52-F4F8-4DAC-A88F-A0E682C3E1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006678-7A49-4E64-9DE1-C38B95F084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B7AC105-B356-4D76-B69F-DFD7521BC84D}">
      <dgm:prSet/>
      <dgm:spPr>
        <a:solidFill>
          <a:schemeClr val="accent3">
            <a:lumMod val="95000"/>
          </a:schemeClr>
        </a:solidFill>
      </dgm:spPr>
      <dgm:t>
        <a:bodyPr/>
        <a:lstStyle/>
        <a:p>
          <a:pPr rtl="0"/>
          <a:endParaRPr lang="fr-FR" sz="1400"/>
        </a:p>
      </dgm:t>
    </dgm:pt>
    <dgm:pt modelId="{B030875F-0AC5-4E31-BA2A-94BC6CC6A641}" type="parTrans" cxnId="{5004FABE-43F6-475E-8423-2EF34F43FF7D}">
      <dgm:prSet/>
      <dgm:spPr/>
      <dgm:t>
        <a:bodyPr/>
        <a:lstStyle/>
        <a:p>
          <a:endParaRPr lang="fr-FR"/>
        </a:p>
      </dgm:t>
    </dgm:pt>
    <dgm:pt modelId="{F4B0AE75-B1BD-4CB9-8867-5F16611DE083}" type="sibTrans" cxnId="{5004FABE-43F6-475E-8423-2EF34F43FF7D}">
      <dgm:prSet/>
      <dgm:spPr/>
      <dgm:t>
        <a:bodyPr/>
        <a:lstStyle/>
        <a:p>
          <a:endParaRPr lang="fr-FR"/>
        </a:p>
      </dgm:t>
    </dgm:pt>
    <dgm:pt modelId="{33440DD0-6F7F-4F86-9DA5-B2442FF35BB0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pPr rtl="0"/>
          <a:r>
            <a:rPr lang="fr-FR" sz="2000" dirty="0" smtClean="0">
              <a:solidFill>
                <a:srgbClr val="C00000"/>
              </a:solidFill>
            </a:rPr>
            <a:t>C’est une fonction  qui permet d’élargir la recherche</a:t>
          </a:r>
          <a:endParaRPr lang="fr-FR" sz="2000" dirty="0">
            <a:solidFill>
              <a:srgbClr val="C00000"/>
            </a:solidFill>
          </a:endParaRPr>
        </a:p>
      </dgm:t>
    </dgm:pt>
    <dgm:pt modelId="{983A1207-DB27-4F5F-9DC2-1263943DD6B5}" type="parTrans" cxnId="{E9FA4314-922A-4C07-8755-47CFDA5FA115}">
      <dgm:prSet/>
      <dgm:spPr/>
      <dgm:t>
        <a:bodyPr/>
        <a:lstStyle/>
        <a:p>
          <a:endParaRPr lang="fr-FR"/>
        </a:p>
      </dgm:t>
    </dgm:pt>
    <dgm:pt modelId="{9EF11992-416B-46FF-BD13-BA1433B38872}" type="sibTrans" cxnId="{E9FA4314-922A-4C07-8755-47CFDA5FA115}">
      <dgm:prSet/>
      <dgm:spPr/>
      <dgm:t>
        <a:bodyPr/>
        <a:lstStyle/>
        <a:p>
          <a:endParaRPr lang="fr-FR"/>
        </a:p>
      </dgm:t>
    </dgm:pt>
    <dgm:pt modelId="{C6F31731-7BCB-44E7-B4B8-98A800E3C1CC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pPr rtl="0"/>
          <a:r>
            <a:rPr lang="fr-FR" sz="2000" dirty="0" smtClean="0">
              <a:solidFill>
                <a:srgbClr val="C00000"/>
              </a:solidFill>
            </a:rPr>
            <a:t>Selon la base interrogée</a:t>
          </a:r>
          <a:endParaRPr lang="fr-FR" sz="2000" dirty="0">
            <a:solidFill>
              <a:srgbClr val="C00000"/>
            </a:solidFill>
          </a:endParaRPr>
        </a:p>
      </dgm:t>
    </dgm:pt>
    <dgm:pt modelId="{3CE1FB68-AC25-43F9-88D5-B914A1BC69D3}" type="parTrans" cxnId="{56B90155-75C1-4587-A95E-1D1CCE4E885C}">
      <dgm:prSet/>
      <dgm:spPr/>
      <dgm:t>
        <a:bodyPr/>
        <a:lstStyle/>
        <a:p>
          <a:endParaRPr lang="fr-FR"/>
        </a:p>
      </dgm:t>
    </dgm:pt>
    <dgm:pt modelId="{BF158017-6CD5-4916-8A37-62C506EF8DBA}" type="sibTrans" cxnId="{56B90155-75C1-4587-A95E-1D1CCE4E885C}">
      <dgm:prSet/>
      <dgm:spPr/>
      <dgm:t>
        <a:bodyPr/>
        <a:lstStyle/>
        <a:p>
          <a:endParaRPr lang="fr-FR"/>
        </a:p>
      </dgm:t>
    </dgm:pt>
    <dgm:pt modelId="{88A65F70-0477-4192-95F5-DDE2009538D3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pPr rtl="0"/>
          <a:r>
            <a:rPr lang="fr-FR" sz="2000" smtClean="0">
              <a:solidFill>
                <a:srgbClr val="C00000"/>
              </a:solidFill>
            </a:rPr>
            <a:t>*</a:t>
          </a:r>
          <a:endParaRPr lang="fr-FR" sz="2000">
            <a:solidFill>
              <a:srgbClr val="C00000"/>
            </a:solidFill>
          </a:endParaRPr>
        </a:p>
      </dgm:t>
    </dgm:pt>
    <dgm:pt modelId="{33ACB17C-483B-49DB-BDA2-070FD93168B0}" type="parTrans" cxnId="{3BC7575D-74D6-4153-BF1C-45A02C92E5D4}">
      <dgm:prSet/>
      <dgm:spPr/>
      <dgm:t>
        <a:bodyPr/>
        <a:lstStyle/>
        <a:p>
          <a:endParaRPr lang="fr-FR"/>
        </a:p>
      </dgm:t>
    </dgm:pt>
    <dgm:pt modelId="{09441C73-D1C9-4E16-8C03-526BC96923A0}" type="sibTrans" cxnId="{3BC7575D-74D6-4153-BF1C-45A02C92E5D4}">
      <dgm:prSet/>
      <dgm:spPr/>
      <dgm:t>
        <a:bodyPr/>
        <a:lstStyle/>
        <a:p>
          <a:endParaRPr lang="fr-FR"/>
        </a:p>
      </dgm:t>
    </dgm:pt>
    <dgm:pt modelId="{33FE2027-BE38-44C0-BA57-97016CD41A53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pPr rtl="0"/>
          <a:r>
            <a:rPr lang="fr-FR" sz="2000" dirty="0" smtClean="0">
              <a:solidFill>
                <a:srgbClr val="C00000"/>
              </a:solidFill>
            </a:rPr>
            <a:t>?</a:t>
          </a:r>
          <a:endParaRPr lang="fr-FR" sz="2000" dirty="0">
            <a:solidFill>
              <a:srgbClr val="C00000"/>
            </a:solidFill>
          </a:endParaRPr>
        </a:p>
      </dgm:t>
    </dgm:pt>
    <dgm:pt modelId="{8B00FFD7-FF65-4045-89AF-BE8D5F3C4E89}" type="parTrans" cxnId="{DE1401A2-07C0-475F-93BA-F99FFB221A93}">
      <dgm:prSet/>
      <dgm:spPr/>
      <dgm:t>
        <a:bodyPr/>
        <a:lstStyle/>
        <a:p>
          <a:endParaRPr lang="fr-FR"/>
        </a:p>
      </dgm:t>
    </dgm:pt>
    <dgm:pt modelId="{5214788B-BCC0-4D49-87F2-91472E4D235A}" type="sibTrans" cxnId="{DE1401A2-07C0-475F-93BA-F99FFB221A93}">
      <dgm:prSet/>
      <dgm:spPr/>
      <dgm:t>
        <a:bodyPr/>
        <a:lstStyle/>
        <a:p>
          <a:endParaRPr lang="fr-FR"/>
        </a:p>
      </dgm:t>
    </dgm:pt>
    <dgm:pt modelId="{B09F73AF-8740-4698-B8E1-32B6CE882154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pPr rtl="0"/>
          <a:r>
            <a:rPr lang="fr-FR" sz="2000" dirty="0" smtClean="0">
              <a:solidFill>
                <a:srgbClr val="C00000"/>
              </a:solidFill>
            </a:rPr>
            <a:t>!</a:t>
          </a:r>
          <a:endParaRPr lang="fr-FR" sz="2000" dirty="0">
            <a:solidFill>
              <a:srgbClr val="C00000"/>
            </a:solidFill>
          </a:endParaRPr>
        </a:p>
      </dgm:t>
    </dgm:pt>
    <dgm:pt modelId="{E4B76610-E00C-4B45-A5C6-E3B76823C5BE}" type="parTrans" cxnId="{080BF735-6332-4A1E-88F0-81719FF2D72D}">
      <dgm:prSet/>
      <dgm:spPr/>
      <dgm:t>
        <a:bodyPr/>
        <a:lstStyle/>
        <a:p>
          <a:endParaRPr lang="fr-FR"/>
        </a:p>
      </dgm:t>
    </dgm:pt>
    <dgm:pt modelId="{5F5BC066-4E1B-403C-946D-2CCA8FCAC1E9}" type="sibTrans" cxnId="{080BF735-6332-4A1E-88F0-81719FF2D72D}">
      <dgm:prSet/>
      <dgm:spPr/>
      <dgm:t>
        <a:bodyPr/>
        <a:lstStyle/>
        <a:p>
          <a:endParaRPr lang="fr-FR"/>
        </a:p>
      </dgm:t>
    </dgm:pt>
    <dgm:pt modelId="{569BCD22-AB02-4F47-96A8-F038B0C56BD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fr-FR" sz="1600" dirty="0" smtClean="0">
              <a:solidFill>
                <a:schemeClr val="accent6">
                  <a:lumMod val="50000"/>
                </a:schemeClr>
              </a:solidFill>
            </a:rPr>
            <a:t>Exemple : dérivation lexicale de commerce</a:t>
          </a:r>
        </a:p>
        <a:p>
          <a:pPr rtl="0"/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 : </a:t>
          </a:r>
          <a:r>
            <a:rPr lang="fr-FR" altLang="fr-FR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commerc</a:t>
          </a:r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 </a:t>
          </a:r>
        </a:p>
        <a:p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recherche se fait sur les mots :</a:t>
          </a:r>
        </a:p>
        <a:p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commerce</a:t>
          </a:r>
        </a:p>
        <a:p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commerces</a:t>
          </a:r>
        </a:p>
        <a:p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commerçant(s)</a:t>
          </a:r>
        </a:p>
        <a:p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commercer</a:t>
          </a:r>
        </a:p>
        <a:p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commercial, commerciaux</a:t>
          </a:r>
        </a:p>
        <a:p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commercialisation</a:t>
          </a:r>
        </a:p>
        <a:p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commercialiser</a:t>
          </a:r>
        </a:p>
        <a:p>
          <a:r>
            <a:rPr lang="fr-FR" altLang="fr-F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etc. …</a:t>
          </a:r>
          <a:endParaRPr lang="fr-FR" sz="1600" dirty="0" smtClean="0">
            <a:solidFill>
              <a:schemeClr val="tx1"/>
            </a:solidFill>
          </a:endParaRPr>
        </a:p>
      </dgm:t>
    </dgm:pt>
    <dgm:pt modelId="{84819D36-243A-4410-956F-D61D33299DEE}" type="parTrans" cxnId="{4A62FDBB-9851-41E9-B5F1-32DD2E4E4E99}">
      <dgm:prSet/>
      <dgm:spPr/>
      <dgm:t>
        <a:bodyPr/>
        <a:lstStyle/>
        <a:p>
          <a:endParaRPr lang="fr-FR"/>
        </a:p>
      </dgm:t>
    </dgm:pt>
    <dgm:pt modelId="{4CE74B30-D836-4297-998D-983AAC0B9B67}" type="sibTrans" cxnId="{4A62FDBB-9851-41E9-B5F1-32DD2E4E4E99}">
      <dgm:prSet/>
      <dgm:spPr/>
      <dgm:t>
        <a:bodyPr/>
        <a:lstStyle/>
        <a:p>
          <a:endParaRPr lang="fr-FR"/>
        </a:p>
      </dgm:t>
    </dgm:pt>
    <dgm:pt modelId="{0CB70B80-F411-49C8-952E-C168236D3150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pPr rtl="0"/>
          <a:endParaRPr lang="fr-FR" sz="2000" dirty="0">
            <a:solidFill>
              <a:srgbClr val="C00000"/>
            </a:solidFill>
          </a:endParaRPr>
        </a:p>
      </dgm:t>
    </dgm:pt>
    <dgm:pt modelId="{6BAA824E-0C6F-442B-9904-A09E956AB6D3}" type="parTrans" cxnId="{A4252C55-A596-4605-BE19-46A535540571}">
      <dgm:prSet/>
      <dgm:spPr/>
      <dgm:t>
        <a:bodyPr/>
        <a:lstStyle/>
        <a:p>
          <a:endParaRPr lang="en-GB"/>
        </a:p>
      </dgm:t>
    </dgm:pt>
    <dgm:pt modelId="{B6CFF2A4-5E99-4DFC-89A7-D8D1992E9B86}" type="sibTrans" cxnId="{A4252C55-A596-4605-BE19-46A535540571}">
      <dgm:prSet/>
      <dgm:spPr/>
      <dgm:t>
        <a:bodyPr/>
        <a:lstStyle/>
        <a:p>
          <a:endParaRPr lang="en-GB"/>
        </a:p>
      </dgm:t>
    </dgm:pt>
    <dgm:pt modelId="{A2CD024B-8215-4B80-888C-843D431BEA67}" type="pres">
      <dgm:prSet presAssocID="{EC006678-7A49-4E64-9DE1-C38B95F0842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F529F9-8667-4FCF-98B0-763C031F0B82}" type="pres">
      <dgm:prSet presAssocID="{EC006678-7A49-4E64-9DE1-C38B95F0842A}" presName="arrow" presStyleLbl="bgShp" presStyleIdx="0" presStyleCnt="1" custScaleX="117647"/>
      <dgm:spPr/>
      <dgm:t>
        <a:bodyPr/>
        <a:lstStyle/>
        <a:p>
          <a:endParaRPr lang="fr-FR"/>
        </a:p>
      </dgm:t>
    </dgm:pt>
    <dgm:pt modelId="{C1458E84-B3E1-45E9-859A-BC130DA91206}" type="pres">
      <dgm:prSet presAssocID="{EC006678-7A49-4E64-9DE1-C38B95F0842A}" presName="linearProcess" presStyleCnt="0"/>
      <dgm:spPr/>
    </dgm:pt>
    <dgm:pt modelId="{EDCD3228-A982-458B-AFD8-6C636B0AFCC4}" type="pres">
      <dgm:prSet presAssocID="{5B7AC105-B356-4D76-B69F-DFD7521BC84D}" presName="textNode" presStyleLbl="node1" presStyleIdx="0" presStyleCnt="2" custScaleY="250000" custLinFactNeighborX="9168" custLinFactNeighborY="331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BF0402-4237-4A84-A9B3-AA0748936B86}" type="pres">
      <dgm:prSet presAssocID="{F4B0AE75-B1BD-4CB9-8867-5F16611DE083}" presName="sibTrans" presStyleCnt="0"/>
      <dgm:spPr/>
    </dgm:pt>
    <dgm:pt modelId="{8D156D89-24BE-4841-848E-3EC53C88A131}" type="pres">
      <dgm:prSet presAssocID="{569BCD22-AB02-4F47-96A8-F038B0C56BD7}" presName="textNode" presStyleLbl="node1" presStyleIdx="1" presStyleCnt="2" custScaleY="250000" custLinFactX="3326" custLinFactNeighborX="100000" custLinFactNeighborY="71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1C6D0D-97F8-4043-8ABA-EE063F1B4D33}" type="presOf" srcId="{33440DD0-6F7F-4F86-9DA5-B2442FF35BB0}" destId="{EDCD3228-A982-458B-AFD8-6C636B0AFCC4}" srcOrd="0" destOrd="1" presId="urn:microsoft.com/office/officeart/2005/8/layout/hProcess9"/>
    <dgm:cxn modelId="{81BBA104-DAA7-45DF-B367-C8AF9399BBF7}" type="presOf" srcId="{C6F31731-7BCB-44E7-B4B8-98A800E3C1CC}" destId="{EDCD3228-A982-458B-AFD8-6C636B0AFCC4}" srcOrd="0" destOrd="3" presId="urn:microsoft.com/office/officeart/2005/8/layout/hProcess9"/>
    <dgm:cxn modelId="{6CDE6332-8AD5-4EAB-942E-D40A40C441B2}" type="presOf" srcId="{88A65F70-0477-4192-95F5-DDE2009538D3}" destId="{EDCD3228-A982-458B-AFD8-6C636B0AFCC4}" srcOrd="0" destOrd="4" presId="urn:microsoft.com/office/officeart/2005/8/layout/hProcess9"/>
    <dgm:cxn modelId="{77F88DF8-DF2A-42F2-8172-59AF70C06B43}" type="presOf" srcId="{33FE2027-BE38-44C0-BA57-97016CD41A53}" destId="{EDCD3228-A982-458B-AFD8-6C636B0AFCC4}" srcOrd="0" destOrd="5" presId="urn:microsoft.com/office/officeart/2005/8/layout/hProcess9"/>
    <dgm:cxn modelId="{56B90155-75C1-4587-A95E-1D1CCE4E885C}" srcId="{5B7AC105-B356-4D76-B69F-DFD7521BC84D}" destId="{C6F31731-7BCB-44E7-B4B8-98A800E3C1CC}" srcOrd="2" destOrd="0" parTransId="{3CE1FB68-AC25-43F9-88D5-B914A1BC69D3}" sibTransId="{BF158017-6CD5-4916-8A37-62C506EF8DBA}"/>
    <dgm:cxn modelId="{105EA42C-D822-4BE5-82DB-20B5E3433F22}" type="presOf" srcId="{EC006678-7A49-4E64-9DE1-C38B95F0842A}" destId="{A2CD024B-8215-4B80-888C-843D431BEA67}" srcOrd="0" destOrd="0" presId="urn:microsoft.com/office/officeart/2005/8/layout/hProcess9"/>
    <dgm:cxn modelId="{E9FA4314-922A-4C07-8755-47CFDA5FA115}" srcId="{5B7AC105-B356-4D76-B69F-DFD7521BC84D}" destId="{33440DD0-6F7F-4F86-9DA5-B2442FF35BB0}" srcOrd="0" destOrd="0" parTransId="{983A1207-DB27-4F5F-9DC2-1263943DD6B5}" sibTransId="{9EF11992-416B-46FF-BD13-BA1433B38872}"/>
    <dgm:cxn modelId="{5004FABE-43F6-475E-8423-2EF34F43FF7D}" srcId="{EC006678-7A49-4E64-9DE1-C38B95F0842A}" destId="{5B7AC105-B356-4D76-B69F-DFD7521BC84D}" srcOrd="0" destOrd="0" parTransId="{B030875F-0AC5-4E31-BA2A-94BC6CC6A641}" sibTransId="{F4B0AE75-B1BD-4CB9-8867-5F16611DE083}"/>
    <dgm:cxn modelId="{DE1401A2-07C0-475F-93BA-F99FFB221A93}" srcId="{C6F31731-7BCB-44E7-B4B8-98A800E3C1CC}" destId="{33FE2027-BE38-44C0-BA57-97016CD41A53}" srcOrd="1" destOrd="0" parTransId="{8B00FFD7-FF65-4045-89AF-BE8D5F3C4E89}" sibTransId="{5214788B-BCC0-4D49-87F2-91472E4D235A}"/>
    <dgm:cxn modelId="{080BF735-6332-4A1E-88F0-81719FF2D72D}" srcId="{C6F31731-7BCB-44E7-B4B8-98A800E3C1CC}" destId="{B09F73AF-8740-4698-B8E1-32B6CE882154}" srcOrd="2" destOrd="0" parTransId="{E4B76610-E00C-4B45-A5C6-E3B76823C5BE}" sibTransId="{5F5BC066-4E1B-403C-946D-2CCA8FCAC1E9}"/>
    <dgm:cxn modelId="{F8C4A14A-6100-4F01-AF67-44688F8DAE77}" type="presOf" srcId="{5B7AC105-B356-4D76-B69F-DFD7521BC84D}" destId="{EDCD3228-A982-458B-AFD8-6C636B0AFCC4}" srcOrd="0" destOrd="0" presId="urn:microsoft.com/office/officeart/2005/8/layout/hProcess9"/>
    <dgm:cxn modelId="{3C9CA16E-ED7F-4945-9BE6-B589BC3EDB2B}" type="presOf" srcId="{569BCD22-AB02-4F47-96A8-F038B0C56BD7}" destId="{8D156D89-24BE-4841-848E-3EC53C88A131}" srcOrd="0" destOrd="0" presId="urn:microsoft.com/office/officeart/2005/8/layout/hProcess9"/>
    <dgm:cxn modelId="{7575FEDE-C3FB-41E5-9416-1B37378F8BE9}" type="presOf" srcId="{B09F73AF-8740-4698-B8E1-32B6CE882154}" destId="{EDCD3228-A982-458B-AFD8-6C636B0AFCC4}" srcOrd="0" destOrd="6" presId="urn:microsoft.com/office/officeart/2005/8/layout/hProcess9"/>
    <dgm:cxn modelId="{3BC7575D-74D6-4153-BF1C-45A02C92E5D4}" srcId="{C6F31731-7BCB-44E7-B4B8-98A800E3C1CC}" destId="{88A65F70-0477-4192-95F5-DDE2009538D3}" srcOrd="0" destOrd="0" parTransId="{33ACB17C-483B-49DB-BDA2-070FD93168B0}" sibTransId="{09441C73-D1C9-4E16-8C03-526BC96923A0}"/>
    <dgm:cxn modelId="{A4252C55-A596-4605-BE19-46A535540571}" srcId="{5B7AC105-B356-4D76-B69F-DFD7521BC84D}" destId="{0CB70B80-F411-49C8-952E-C168236D3150}" srcOrd="1" destOrd="0" parTransId="{6BAA824E-0C6F-442B-9904-A09E956AB6D3}" sibTransId="{B6CFF2A4-5E99-4DFC-89A7-D8D1992E9B86}"/>
    <dgm:cxn modelId="{BDEDA720-6538-467A-8E81-35CD3B056829}" type="presOf" srcId="{0CB70B80-F411-49C8-952E-C168236D3150}" destId="{EDCD3228-A982-458B-AFD8-6C636B0AFCC4}" srcOrd="0" destOrd="2" presId="urn:microsoft.com/office/officeart/2005/8/layout/hProcess9"/>
    <dgm:cxn modelId="{4A62FDBB-9851-41E9-B5F1-32DD2E4E4E99}" srcId="{EC006678-7A49-4E64-9DE1-C38B95F0842A}" destId="{569BCD22-AB02-4F47-96A8-F038B0C56BD7}" srcOrd="1" destOrd="0" parTransId="{84819D36-243A-4410-956F-D61D33299DEE}" sibTransId="{4CE74B30-D836-4297-998D-983AAC0B9B67}"/>
    <dgm:cxn modelId="{60A6D544-D13C-4A1E-84A7-DBFE79FA784A}" type="presParOf" srcId="{A2CD024B-8215-4B80-888C-843D431BEA67}" destId="{DCF529F9-8667-4FCF-98B0-763C031F0B82}" srcOrd="0" destOrd="0" presId="urn:microsoft.com/office/officeart/2005/8/layout/hProcess9"/>
    <dgm:cxn modelId="{BE41844C-3C10-4869-846C-4B6708144039}" type="presParOf" srcId="{A2CD024B-8215-4B80-888C-843D431BEA67}" destId="{C1458E84-B3E1-45E9-859A-BC130DA91206}" srcOrd="1" destOrd="0" presId="urn:microsoft.com/office/officeart/2005/8/layout/hProcess9"/>
    <dgm:cxn modelId="{6E8BD9AC-38D3-4AE5-8A2B-070A0299DD22}" type="presParOf" srcId="{C1458E84-B3E1-45E9-859A-BC130DA91206}" destId="{EDCD3228-A982-458B-AFD8-6C636B0AFCC4}" srcOrd="0" destOrd="0" presId="urn:microsoft.com/office/officeart/2005/8/layout/hProcess9"/>
    <dgm:cxn modelId="{FA840394-9AF6-4A8C-8F2D-AC6E0E15432E}" type="presParOf" srcId="{C1458E84-B3E1-45E9-859A-BC130DA91206}" destId="{15BF0402-4237-4A84-A9B3-AA0748936B86}" srcOrd="1" destOrd="0" presId="urn:microsoft.com/office/officeart/2005/8/layout/hProcess9"/>
    <dgm:cxn modelId="{44E59F8A-996E-4683-92AC-2143A2506525}" type="presParOf" srcId="{C1458E84-B3E1-45E9-859A-BC130DA91206}" destId="{8D156D89-24BE-4841-848E-3EC53C88A13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2BFA0-780E-4428-A28E-9468F7F4EE4A}">
      <dsp:nvSpPr>
        <dsp:cNvPr id="0" name=""/>
        <dsp:cNvSpPr/>
      </dsp:nvSpPr>
      <dsp:spPr>
        <a:xfrm>
          <a:off x="0" y="355563"/>
          <a:ext cx="7560840" cy="37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I – Préparer le travail</a:t>
          </a:r>
          <a:endParaRPr lang="fr-FR" sz="1600" kern="1200"/>
        </a:p>
      </dsp:txBody>
      <dsp:txXfrm>
        <a:off x="18277" y="373840"/>
        <a:ext cx="7524286" cy="337846"/>
      </dsp:txXfrm>
    </dsp:sp>
    <dsp:sp modelId="{AEE5086E-2A32-4401-96C5-14B7FA5F9119}">
      <dsp:nvSpPr>
        <dsp:cNvPr id="0" name=""/>
        <dsp:cNvSpPr/>
      </dsp:nvSpPr>
      <dsp:spPr>
        <a:xfrm>
          <a:off x="0" y="729963"/>
          <a:ext cx="756084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smtClean="0"/>
            <a:t>Définir le but du travail</a:t>
          </a:r>
          <a:endParaRPr lang="fr-FR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smtClean="0"/>
            <a:t>Identifier et préciser le sujet</a:t>
          </a:r>
          <a:endParaRPr lang="fr-FR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smtClean="0"/>
            <a:t>Choisir ses sources</a:t>
          </a:r>
          <a:endParaRPr lang="fr-FR" sz="1200" kern="1200"/>
        </a:p>
      </dsp:txBody>
      <dsp:txXfrm>
        <a:off x="0" y="729963"/>
        <a:ext cx="7560840" cy="596160"/>
      </dsp:txXfrm>
    </dsp:sp>
    <dsp:sp modelId="{63D11B3C-B1FD-464B-B298-15C417ED97CE}">
      <dsp:nvSpPr>
        <dsp:cNvPr id="0" name=""/>
        <dsp:cNvSpPr/>
      </dsp:nvSpPr>
      <dsp:spPr>
        <a:xfrm>
          <a:off x="0" y="1326123"/>
          <a:ext cx="7560840" cy="374400"/>
        </a:xfrm>
        <a:prstGeom prst="roundRect">
          <a:avLst/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0001"/>
                <a:lumOff val="1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II - Elaborer des requêtes</a:t>
          </a:r>
          <a:endParaRPr lang="fr-FR" sz="1600" kern="1200"/>
        </a:p>
      </dsp:txBody>
      <dsp:txXfrm>
        <a:off x="18277" y="1344400"/>
        <a:ext cx="7524286" cy="337846"/>
      </dsp:txXfrm>
    </dsp:sp>
    <dsp:sp modelId="{0379ECCB-EB1C-4429-8775-FF36A183DAF3}">
      <dsp:nvSpPr>
        <dsp:cNvPr id="0" name=""/>
        <dsp:cNvSpPr/>
      </dsp:nvSpPr>
      <dsp:spPr>
        <a:xfrm>
          <a:off x="0" y="1700523"/>
          <a:ext cx="756084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smtClean="0"/>
            <a:t>Mots clés</a:t>
          </a:r>
          <a:endParaRPr lang="fr-FR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smtClean="0"/>
            <a:t>Opérateurs logiques (booléens)</a:t>
          </a:r>
          <a:endParaRPr lang="fr-FR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smtClean="0"/>
            <a:t>Troncature</a:t>
          </a:r>
          <a:endParaRPr lang="fr-FR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smtClean="0"/>
            <a:t>Construire une requête pour une recherche thématique</a:t>
          </a:r>
          <a:endParaRPr lang="fr-FR" sz="1200" kern="1200"/>
        </a:p>
      </dsp:txBody>
      <dsp:txXfrm>
        <a:off x="0" y="1700523"/>
        <a:ext cx="7560840" cy="778320"/>
      </dsp:txXfrm>
    </dsp:sp>
    <dsp:sp modelId="{2D1F5D67-1E8F-4EF6-AB9C-2E9C5B626EA7}">
      <dsp:nvSpPr>
        <dsp:cNvPr id="0" name=""/>
        <dsp:cNvSpPr/>
      </dsp:nvSpPr>
      <dsp:spPr>
        <a:xfrm>
          <a:off x="0" y="2478843"/>
          <a:ext cx="7560840" cy="374400"/>
        </a:xfrm>
        <a:prstGeom prst="roundRect">
          <a:avLst/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III - Accéder aux documents</a:t>
          </a:r>
          <a:endParaRPr lang="fr-FR" sz="1600" kern="1200"/>
        </a:p>
      </dsp:txBody>
      <dsp:txXfrm>
        <a:off x="18277" y="2497120"/>
        <a:ext cx="7524286" cy="337846"/>
      </dsp:txXfrm>
    </dsp:sp>
    <dsp:sp modelId="{A8DF6423-32BE-414B-9A34-F911C8E40C1C}">
      <dsp:nvSpPr>
        <dsp:cNvPr id="0" name=""/>
        <dsp:cNvSpPr/>
      </dsp:nvSpPr>
      <dsp:spPr>
        <a:xfrm>
          <a:off x="0" y="2899323"/>
          <a:ext cx="7560840" cy="374400"/>
        </a:xfrm>
        <a:prstGeom prst="roundRect">
          <a:avLst/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0002"/>
                <a:lumOff val="36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IV - Ressources en ligne accessibles par </a:t>
          </a:r>
          <a:r>
            <a:rPr lang="fr-FR" sz="1600" kern="1200" dirty="0" err="1" smtClean="0"/>
            <a:t>Ubodoc</a:t>
          </a:r>
          <a:r>
            <a:rPr lang="fr-FR" sz="1600" kern="1200" dirty="0" smtClean="0"/>
            <a:t>, le portail documentaire du SCD  </a:t>
          </a:r>
          <a:endParaRPr lang="fr-FR" sz="1600" kern="1200" dirty="0"/>
        </a:p>
      </dsp:txBody>
      <dsp:txXfrm>
        <a:off x="18277" y="2917600"/>
        <a:ext cx="7524286" cy="337846"/>
      </dsp:txXfrm>
    </dsp:sp>
    <dsp:sp modelId="{48C572DC-F98F-491A-8CC8-660D5EE30B24}">
      <dsp:nvSpPr>
        <dsp:cNvPr id="0" name=""/>
        <dsp:cNvSpPr/>
      </dsp:nvSpPr>
      <dsp:spPr>
        <a:xfrm>
          <a:off x="0" y="3319804"/>
          <a:ext cx="7560840" cy="374400"/>
        </a:xfrm>
        <a:prstGeom prst="roundRect">
          <a:avLst/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 – Autres services sur </a:t>
          </a:r>
          <a:r>
            <a:rPr lang="fr-FR" sz="1600" kern="1200" dirty="0" err="1" smtClean="0"/>
            <a:t>Ubodoc</a:t>
          </a:r>
          <a:endParaRPr lang="fr-FR" sz="1600" kern="1200" dirty="0"/>
        </a:p>
      </dsp:txBody>
      <dsp:txXfrm>
        <a:off x="18277" y="3338081"/>
        <a:ext cx="7524286" cy="337846"/>
      </dsp:txXfrm>
    </dsp:sp>
    <dsp:sp modelId="{003F57A0-5E3A-415A-9605-B09301C1D8C8}">
      <dsp:nvSpPr>
        <dsp:cNvPr id="0" name=""/>
        <dsp:cNvSpPr/>
      </dsp:nvSpPr>
      <dsp:spPr>
        <a:xfrm>
          <a:off x="0" y="3740284"/>
          <a:ext cx="7560840" cy="374400"/>
        </a:xfrm>
        <a:prstGeom prst="roundRect">
          <a:avLst/>
        </a:prstGeom>
        <a:gradFill rotWithShape="0">
          <a:gsLst>
            <a:gs pos="0">
              <a:schemeClr val="accent3">
                <a:lumMod val="65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002060"/>
              </a:solidFill>
            </a:rPr>
            <a:t>VI - Recherches sur le web : évaluer ses sources. Sites à consulter</a:t>
          </a:r>
          <a:endParaRPr lang="fr-FR" sz="1600" kern="1200" dirty="0">
            <a:solidFill>
              <a:srgbClr val="002060"/>
            </a:solidFill>
          </a:endParaRPr>
        </a:p>
      </dsp:txBody>
      <dsp:txXfrm>
        <a:off x="18277" y="3758561"/>
        <a:ext cx="7524286" cy="337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5A48E-E5D4-4179-A24C-140D636C6815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C7EB3-55F2-4536-B2BC-EE76E104A1BE}">
      <dsp:nvSpPr>
        <dsp:cNvPr id="0" name=""/>
        <dsp:cNvSpPr/>
      </dsp:nvSpPr>
      <dsp:spPr>
        <a:xfrm>
          <a:off x="326054" y="212672"/>
          <a:ext cx="7324017" cy="425183"/>
        </a:xfrm>
        <a:prstGeom prst="rect">
          <a:avLst/>
        </a:prstGeom>
        <a:gradFill flip="none"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rgbClr val="002060"/>
              </a:solidFill>
            </a:rPr>
            <a:t>Première approche d’un sujet</a:t>
          </a:r>
          <a:endParaRPr lang="fr-FR" sz="2100" kern="1200" dirty="0">
            <a:solidFill>
              <a:srgbClr val="002060"/>
            </a:solidFill>
          </a:endParaRPr>
        </a:p>
      </dsp:txBody>
      <dsp:txXfrm>
        <a:off x="326054" y="212672"/>
        <a:ext cx="7324017" cy="425183"/>
      </dsp:txXfrm>
    </dsp:sp>
    <dsp:sp modelId="{A4DC7A5E-118F-42F0-9757-F507D223BCF7}">
      <dsp:nvSpPr>
        <dsp:cNvPr id="0" name=""/>
        <dsp:cNvSpPr/>
      </dsp:nvSpPr>
      <dsp:spPr>
        <a:xfrm>
          <a:off x="60314" y="159524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338520-6A5E-4DD5-B38C-3310DAD4D3FF}">
      <dsp:nvSpPr>
        <dsp:cNvPr id="0" name=""/>
        <dsp:cNvSpPr/>
      </dsp:nvSpPr>
      <dsp:spPr>
        <a:xfrm>
          <a:off x="675797" y="850367"/>
          <a:ext cx="6974274" cy="425183"/>
        </a:xfrm>
        <a:prstGeom prst="rect">
          <a:avLst/>
        </a:prstGeom>
        <a:gradFill flip="none"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rgbClr val="002060"/>
              </a:solidFill>
            </a:rPr>
            <a:t>Révisions, compléments de cours, exercices, exposés</a:t>
          </a:r>
          <a:endParaRPr lang="fr-FR" sz="2100" kern="1200" dirty="0">
            <a:solidFill>
              <a:srgbClr val="002060"/>
            </a:solidFill>
          </a:endParaRPr>
        </a:p>
      </dsp:txBody>
      <dsp:txXfrm>
        <a:off x="675797" y="850367"/>
        <a:ext cx="6974274" cy="425183"/>
      </dsp:txXfrm>
    </dsp:sp>
    <dsp:sp modelId="{18A774B8-30B6-4550-AF3A-4B3E9F5F04E0}">
      <dsp:nvSpPr>
        <dsp:cNvPr id="0" name=""/>
        <dsp:cNvSpPr/>
      </dsp:nvSpPr>
      <dsp:spPr>
        <a:xfrm>
          <a:off x="410057" y="797219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F58450-0649-4232-8C8B-48B696CA21CB}">
      <dsp:nvSpPr>
        <dsp:cNvPr id="0" name=""/>
        <dsp:cNvSpPr/>
      </dsp:nvSpPr>
      <dsp:spPr>
        <a:xfrm>
          <a:off x="835725" y="1488062"/>
          <a:ext cx="6814345" cy="425183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rgbClr val="002060"/>
              </a:solidFill>
            </a:rPr>
            <a:t>Projet tuteuré</a:t>
          </a:r>
          <a:endParaRPr lang="fr-FR" sz="2100" kern="1200" dirty="0">
            <a:solidFill>
              <a:srgbClr val="002060"/>
            </a:solidFill>
          </a:endParaRPr>
        </a:p>
      </dsp:txBody>
      <dsp:txXfrm>
        <a:off x="835725" y="1488062"/>
        <a:ext cx="6814345" cy="425183"/>
      </dsp:txXfrm>
    </dsp:sp>
    <dsp:sp modelId="{B2FF8CBC-F720-43E5-B3DF-66476761CE71}">
      <dsp:nvSpPr>
        <dsp:cNvPr id="0" name=""/>
        <dsp:cNvSpPr/>
      </dsp:nvSpPr>
      <dsp:spPr>
        <a:xfrm>
          <a:off x="569986" y="1434914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AC30AC-E50A-4128-9995-C97509AB41C3}">
      <dsp:nvSpPr>
        <dsp:cNvPr id="0" name=""/>
        <dsp:cNvSpPr/>
      </dsp:nvSpPr>
      <dsp:spPr>
        <a:xfrm>
          <a:off x="835725" y="2125353"/>
          <a:ext cx="6814345" cy="425183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rgbClr val="002060"/>
              </a:solidFill>
            </a:rPr>
            <a:t>PPP</a:t>
          </a:r>
          <a:endParaRPr lang="fr-FR" sz="2100" kern="1200" dirty="0">
            <a:solidFill>
              <a:srgbClr val="002060"/>
            </a:solidFill>
          </a:endParaRPr>
        </a:p>
      </dsp:txBody>
      <dsp:txXfrm>
        <a:off x="835725" y="2125353"/>
        <a:ext cx="6814345" cy="425183"/>
      </dsp:txXfrm>
    </dsp:sp>
    <dsp:sp modelId="{0D6CA9BA-9CB9-471A-B852-41577049368D}">
      <dsp:nvSpPr>
        <dsp:cNvPr id="0" name=""/>
        <dsp:cNvSpPr/>
      </dsp:nvSpPr>
      <dsp:spPr>
        <a:xfrm>
          <a:off x="569986" y="2072205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B00AC6-F657-4ECB-8B54-87039580C9E8}">
      <dsp:nvSpPr>
        <dsp:cNvPr id="0" name=""/>
        <dsp:cNvSpPr/>
      </dsp:nvSpPr>
      <dsp:spPr>
        <a:xfrm>
          <a:off x="675797" y="2763048"/>
          <a:ext cx="6974274" cy="425183"/>
        </a:xfrm>
        <a:prstGeom prst="rect">
          <a:avLst/>
        </a:prstGeom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rgbClr val="002060"/>
              </a:solidFill>
            </a:rPr>
            <a:t>Rapport de stage en entreprise</a:t>
          </a:r>
          <a:endParaRPr lang="fr-FR" sz="2100" kern="1200" dirty="0">
            <a:solidFill>
              <a:srgbClr val="002060"/>
            </a:solidFill>
          </a:endParaRPr>
        </a:p>
      </dsp:txBody>
      <dsp:txXfrm>
        <a:off x="675797" y="2763048"/>
        <a:ext cx="6974274" cy="425183"/>
      </dsp:txXfrm>
    </dsp:sp>
    <dsp:sp modelId="{A9569B5D-3DBA-4FD5-9EA9-3358BBE64AB8}">
      <dsp:nvSpPr>
        <dsp:cNvPr id="0" name=""/>
        <dsp:cNvSpPr/>
      </dsp:nvSpPr>
      <dsp:spPr>
        <a:xfrm>
          <a:off x="410057" y="2709900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F959FF-8100-4D58-BB6F-52717B9D5FC7}">
      <dsp:nvSpPr>
        <dsp:cNvPr id="0" name=""/>
        <dsp:cNvSpPr/>
      </dsp:nvSpPr>
      <dsp:spPr>
        <a:xfrm>
          <a:off x="326054" y="3400743"/>
          <a:ext cx="7324017" cy="425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490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rgbClr val="002060"/>
              </a:solidFill>
            </a:rPr>
            <a:t>etc. … </a:t>
          </a:r>
          <a:endParaRPr lang="fr-FR" sz="2100" kern="1200" dirty="0">
            <a:solidFill>
              <a:srgbClr val="002060"/>
            </a:solidFill>
          </a:endParaRPr>
        </a:p>
      </dsp:txBody>
      <dsp:txXfrm>
        <a:off x="326054" y="3400743"/>
        <a:ext cx="7324017" cy="425183"/>
      </dsp:txXfrm>
    </dsp:sp>
    <dsp:sp modelId="{A4D9B31E-F71C-4514-A944-5D4B826F795D}">
      <dsp:nvSpPr>
        <dsp:cNvPr id="0" name=""/>
        <dsp:cNvSpPr/>
      </dsp:nvSpPr>
      <dsp:spPr>
        <a:xfrm>
          <a:off x="60314" y="3347595"/>
          <a:ext cx="531479" cy="531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A7C97-4A49-45D5-A6AE-6041B2E2F062}">
      <dsp:nvSpPr>
        <dsp:cNvPr id="0" name=""/>
        <dsp:cNvSpPr/>
      </dsp:nvSpPr>
      <dsp:spPr>
        <a:xfrm>
          <a:off x="0" y="0"/>
          <a:ext cx="2232248" cy="22322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53E248-FBD3-4C57-B910-133249DEDB2A}">
      <dsp:nvSpPr>
        <dsp:cNvPr id="0" name=""/>
        <dsp:cNvSpPr/>
      </dsp:nvSpPr>
      <dsp:spPr>
        <a:xfrm>
          <a:off x="1116124" y="0"/>
          <a:ext cx="6552852" cy="2232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i="1" kern="1200" dirty="0" smtClean="0"/>
            <a:t>exercice : afficher une liste des livres consacrés au commerce alimentaire</a:t>
          </a:r>
          <a:endParaRPr lang="fr-FR" sz="2100" kern="1200" dirty="0"/>
        </a:p>
      </dsp:txBody>
      <dsp:txXfrm>
        <a:off x="1116124" y="0"/>
        <a:ext cx="3276426" cy="1060317"/>
      </dsp:txXfrm>
    </dsp:sp>
    <dsp:sp modelId="{8825343D-C4CA-4E58-9C6E-DD4BD3932FCA}">
      <dsp:nvSpPr>
        <dsp:cNvPr id="0" name=""/>
        <dsp:cNvSpPr/>
      </dsp:nvSpPr>
      <dsp:spPr>
        <a:xfrm>
          <a:off x="585965" y="1060317"/>
          <a:ext cx="1060317" cy="10603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BEDDBC-9245-4F64-819B-B9D71597C4A6}">
      <dsp:nvSpPr>
        <dsp:cNvPr id="0" name=""/>
        <dsp:cNvSpPr/>
      </dsp:nvSpPr>
      <dsp:spPr>
        <a:xfrm>
          <a:off x="1116124" y="1060317"/>
          <a:ext cx="6552852" cy="1060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i="1" kern="1200" dirty="0" smtClean="0"/>
            <a:t>pourquoi les résultats sont-ils si variés?</a:t>
          </a:r>
          <a:endParaRPr lang="fr-FR" sz="2100" kern="1200" dirty="0"/>
        </a:p>
      </dsp:txBody>
      <dsp:txXfrm>
        <a:off x="1116124" y="1060317"/>
        <a:ext cx="3276426" cy="1060317"/>
      </dsp:txXfrm>
    </dsp:sp>
    <dsp:sp modelId="{24E4D553-F528-456E-A1BC-0658A31A5254}">
      <dsp:nvSpPr>
        <dsp:cNvPr id="0" name=""/>
        <dsp:cNvSpPr/>
      </dsp:nvSpPr>
      <dsp:spPr>
        <a:xfrm>
          <a:off x="4392550" y="0"/>
          <a:ext cx="3276426" cy="106031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i="1" kern="1200" dirty="0" smtClean="0"/>
            <a:t>- sur l’ensemble du SCD</a:t>
          </a:r>
          <a:endParaRPr lang="fr-F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i="1" kern="1200" smtClean="0"/>
            <a:t>- à l’IUT</a:t>
          </a:r>
          <a:endParaRPr lang="fr-FR" sz="2100" kern="1200"/>
        </a:p>
      </dsp:txBody>
      <dsp:txXfrm>
        <a:off x="4392550" y="0"/>
        <a:ext cx="3276426" cy="1060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F4598B-4A5D-4B17-AE2C-FCBA2FF5CD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0101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577A24-E8B6-47E1-B635-AD2C35FF74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428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1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66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5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1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947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1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45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08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6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41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4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35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6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QUIMPER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00273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5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95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8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65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7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35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9107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025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5250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5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19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QUIMPER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53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344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9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33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5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05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987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43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4452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69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3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4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1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13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3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sa-conso.fr/" TargetMode="External"/><Relationship Id="rId13" Type="http://schemas.openxmlformats.org/officeDocument/2006/relationships/hyperlink" Target="http://www.60millions-mag.com/" TargetMode="External"/><Relationship Id="rId3" Type="http://schemas.openxmlformats.org/officeDocument/2006/relationships/hyperlink" Target="https://www.capital.fr/" TargetMode="External"/><Relationship Id="rId7" Type="http://schemas.openxmlformats.org/officeDocument/2006/relationships/hyperlink" Target="https://www.e-marketing.fr/" TargetMode="External"/><Relationship Id="rId12" Type="http://schemas.openxmlformats.org/officeDocument/2006/relationships/hyperlink" Target="http://www.franchise-magazine.com/" TargetMode="External"/><Relationship Id="rId2" Type="http://schemas.openxmlformats.org/officeDocument/2006/relationships/hyperlink" Target="http://www.alternatives-economiques.fr/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wk-rh.fr/index.php" TargetMode="External"/><Relationship Id="rId11" Type="http://schemas.openxmlformats.org/officeDocument/2006/relationships/hyperlink" Target="http://www.pointsdevente.fr/" TargetMode="External"/><Relationship Id="rId5" Type="http://schemas.openxmlformats.org/officeDocument/2006/relationships/hyperlink" Target="http://www.usinenouvelle.com/" TargetMode="External"/><Relationship Id="rId15" Type="http://schemas.openxmlformats.org/officeDocument/2006/relationships/hyperlink" Target="http://lexpansion.lexpress.fr/" TargetMode="External"/><Relationship Id="rId10" Type="http://schemas.openxmlformats.org/officeDocument/2006/relationships/hyperlink" Target="http://www.lineaires.com/" TargetMode="External"/><Relationship Id="rId4" Type="http://schemas.openxmlformats.org/officeDocument/2006/relationships/hyperlink" Target="http://www.andrh.fr/services/la-revue-personnel" TargetMode="External"/><Relationship Id="rId9" Type="http://schemas.openxmlformats.org/officeDocument/2006/relationships/hyperlink" Target="http://www.actionco.fr/" TargetMode="External"/><Relationship Id="rId14" Type="http://schemas.openxmlformats.org/officeDocument/2006/relationships/hyperlink" Target="http://www.quechoisi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etagne.cci.fr/" TargetMode="External"/><Relationship Id="rId3" Type="http://schemas.openxmlformats.org/officeDocument/2006/relationships/hyperlink" Target="http://www.lexilogos.com/presse_infos.htm" TargetMode="External"/><Relationship Id="rId7" Type="http://schemas.openxmlformats.org/officeDocument/2006/relationships/hyperlink" Target="http://www.economie.gouv.fr/" TargetMode="External"/><Relationship Id="rId2" Type="http://schemas.openxmlformats.org/officeDocument/2006/relationships/hyperlink" Target="https://news.google.com/nwshp?hl=fr&amp;tab=wn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ecologie.gouv.fr/" TargetMode="External"/><Relationship Id="rId5" Type="http://schemas.openxmlformats.org/officeDocument/2006/relationships/hyperlink" Target="http://ec.europa.eu/eurostat/" TargetMode="External"/><Relationship Id="rId10" Type="http://schemas.openxmlformats.org/officeDocument/2006/relationships/hyperlink" Target="https://padlet.com/yann_botella/kvou0z5982gu" TargetMode="External"/><Relationship Id="rId4" Type="http://schemas.openxmlformats.org/officeDocument/2006/relationships/hyperlink" Target="http://www.insee.fr/fr/" TargetMode="External"/><Relationship Id="rId9" Type="http://schemas.openxmlformats.org/officeDocument/2006/relationships/hyperlink" Target="http://www.pearltrees.com/buiut/economie-genera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6048672" cy="1656184"/>
          </a:xfrm>
        </p:spPr>
        <p:txBody>
          <a:bodyPr/>
          <a:lstStyle/>
          <a:p>
            <a:pPr marL="263525" indent="-80963">
              <a:tabLst>
                <a:tab pos="893763" algn="l"/>
                <a:tab pos="985838" algn="l"/>
              </a:tabLst>
            </a:pPr>
            <a:r>
              <a:rPr lang="fr-FR" sz="2800" dirty="0" smtClean="0"/>
              <a:t>Atelier de recherche documentaire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	</a:t>
            </a:r>
            <a:br>
              <a:rPr lang="fr-FR" sz="1800" dirty="0" smtClean="0"/>
            </a:br>
            <a:r>
              <a:rPr lang="fr-FR" sz="1800" dirty="0" smtClean="0"/>
              <a:t>       Service commun de documentation de l’UBO</a:t>
            </a:r>
            <a:endParaRPr lang="fr-FR" sz="1800" dirty="0"/>
          </a:p>
        </p:txBody>
      </p:sp>
      <p:sp>
        <p:nvSpPr>
          <p:cNvPr id="14340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518812" y="3158499"/>
            <a:ext cx="5545079" cy="621392"/>
          </a:xfrm>
        </p:spPr>
        <p:txBody>
          <a:bodyPr/>
          <a:lstStyle/>
          <a:p>
            <a:r>
              <a:rPr lang="fr-FR" altLang="fr-FR" dirty="0" smtClean="0"/>
              <a:t>	Formation des usagers  1</a:t>
            </a:r>
            <a:r>
              <a:rPr lang="fr-FR" altLang="fr-FR" baseline="30000" dirty="0" smtClean="0"/>
              <a:t>ère</a:t>
            </a:r>
            <a:r>
              <a:rPr lang="fr-FR" altLang="fr-FR" dirty="0" smtClean="0"/>
              <a:t> partie</a:t>
            </a:r>
          </a:p>
          <a:p>
            <a:endParaRPr lang="fr-FR" altLang="fr-FR" dirty="0" smtClean="0"/>
          </a:p>
          <a:p>
            <a:r>
              <a:rPr lang="fr-FR" altLang="fr-FR" dirty="0"/>
              <a:t>	</a:t>
            </a:r>
            <a:r>
              <a:rPr lang="fr-FR" altLang="fr-FR" dirty="0" smtClean="0"/>
              <a:t>   </a:t>
            </a:r>
            <a:r>
              <a:rPr lang="fr-FR" altLang="fr-FR" i="1" dirty="0" smtClean="0"/>
              <a:t>préparation du travail, construction de requêtes, accès aux documents papier</a:t>
            </a:r>
          </a:p>
          <a:p>
            <a:endParaRPr lang="fr-FR" altLang="fr-FR" i="1" dirty="0"/>
          </a:p>
          <a:p>
            <a:endParaRPr lang="fr-FR" altLang="fr-FR" i="1" dirty="0" smtClean="0"/>
          </a:p>
          <a:p>
            <a:endParaRPr lang="fr-FR" altLang="fr-FR" dirty="0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75812" y="4646692"/>
            <a:ext cx="5809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6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-106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FF0000"/>
                </a:solidFill>
                <a:latin typeface="Times New Roman" pitchFamily="-106" charset="0"/>
              </a:rPr>
              <a:t>Techniques de commercialisation</a:t>
            </a:r>
            <a:endParaRPr lang="fr-FR" altLang="fr-FR" sz="2400" dirty="0">
              <a:solidFill>
                <a:srgbClr val="FF0000"/>
              </a:solidFill>
              <a:latin typeface="Times New Roman" pitchFamily="-106" charset="0"/>
            </a:endParaRPr>
          </a:p>
        </p:txBody>
      </p:sp>
      <p:pic>
        <p:nvPicPr>
          <p:cNvPr id="4" name="Picture 4" descr="C:\Documents and Settings\botella\Local Settings\Temporary Internet Files\Content.IE5\ZJHJ0QRK\MP9004490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52" y="5323457"/>
            <a:ext cx="1246913" cy="13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botella\Local Settings\Temporary Internet Files\Content.IE5\J4G0SXR1\MP9102217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556048" cy="11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botella\Local Settings\Temporary Internet Files\Content.IE5\2Y928AFI\MP9102217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18035"/>
            <a:ext cx="172481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botella\Local Settings\Temporary Internet Files\Content.IE5\ZJHJ0QRK\MC9003247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89" y="2396868"/>
            <a:ext cx="1273433" cy="15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Documents and Settings\botella\Local Settings\Temporary Internet Files\Content.IE5\J4G0SXR1\MC90032474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640"/>
            <a:ext cx="1825626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botella\Local Settings\Temporary Internet Files\Content.IE5\IE7Q4D4U\MC90044039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323456"/>
            <a:ext cx="1663131" cy="16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botella\Local Settings\Temporary Internet Files\Content.IE5\IE7Q4D4U\MP90040653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57" y="5294907"/>
            <a:ext cx="1333459" cy="13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9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6928448" cy="1080120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 - 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requêtes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3-</a:t>
            </a:r>
            <a:r>
              <a:rPr lang="fr-FR" alt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la troncature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12915"/>
              </p:ext>
            </p:extLst>
          </p:nvPr>
        </p:nvGraphicFramePr>
        <p:xfrm>
          <a:off x="611560" y="1988840"/>
          <a:ext cx="82809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52172"/>
      </p:ext>
    </p:extLst>
  </p:cSld>
  <p:clrMapOvr>
    <a:masterClrMapping/>
  </p:clrMapOvr>
  <p:transition spd="slow" advTm="9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 - Elaborer des requêtes :</a:t>
            </a: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835696" y="1916832"/>
            <a:ext cx="6552728" cy="3888432"/>
            <a:chOff x="5332444" y="1368153"/>
            <a:chExt cx="2254906" cy="1958617"/>
          </a:xfrm>
          <a:scene3d>
            <a:camera prst="orthographicFront"/>
            <a:lightRig rig="threePt" dir="t"/>
          </a:scene3d>
        </p:grpSpPr>
        <p:sp>
          <p:nvSpPr>
            <p:cNvPr id="6" name="Rectangle à coins arrondis 5"/>
            <p:cNvSpPr/>
            <p:nvPr/>
          </p:nvSpPr>
          <p:spPr>
            <a:xfrm>
              <a:off x="5332444" y="1368153"/>
              <a:ext cx="2254906" cy="195861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  <a:sp3d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428056" y="1463765"/>
              <a:ext cx="2063682" cy="1767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fr-FR" u="sng" dirty="0" smtClean="0">
                  <a:solidFill>
                    <a:srgbClr val="FFFF00"/>
                  </a:solidFill>
                </a:rPr>
                <a:t>En résumé :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2400" dirty="0" smtClean="0">
                  <a:solidFill>
                    <a:srgbClr val="FFFF00"/>
                  </a:solidFill>
                </a:rPr>
                <a:t> une requête est une suite de mots clés exprimés en chaînes de caractères alphanumériques reliés par des opérateurs logiques</a:t>
              </a:r>
              <a:endParaRPr lang="fr-FR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68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00800" cy="1008112"/>
          </a:xfrm>
        </p:spPr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requêtes :  </a:t>
            </a:r>
            <a:r>
              <a:rPr lang="fr-FR" altLang="fr-FR" sz="2800" dirty="0" smtClean="0">
                <a:solidFill>
                  <a:schemeClr val="accent1">
                    <a:lumMod val="50000"/>
                  </a:schemeClr>
                </a:solidFill>
              </a:rPr>
              <a:t>recherche simple dans le catalogue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15273"/>
            <a:ext cx="8496944" cy="46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23087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requêtes : 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sz="2400" dirty="0" smtClean="0">
                <a:solidFill>
                  <a:schemeClr val="accent1">
                    <a:lumMod val="50000"/>
                  </a:schemeClr>
                </a:solidFill>
              </a:rPr>
              <a:t>recherche </a:t>
            </a:r>
            <a:r>
              <a:rPr lang="fr-FR" altLang="fr-FR" sz="2400" dirty="0" smtClean="0">
                <a:solidFill>
                  <a:schemeClr val="accent1">
                    <a:lumMod val="50000"/>
                  </a:schemeClr>
                </a:solidFill>
              </a:rPr>
              <a:t>simple- liste de </a:t>
            </a:r>
            <a:r>
              <a:rPr lang="fr-FR" altLang="fr-FR" sz="2400" dirty="0" smtClean="0">
                <a:solidFill>
                  <a:schemeClr val="accent1">
                    <a:lumMod val="50000"/>
                  </a:schemeClr>
                </a:solidFill>
              </a:rPr>
              <a:t>notices et facettes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96752"/>
            <a:ext cx="864095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requêtes :</a:t>
            </a:r>
            <a:b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notice et données d’exemplaires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331640"/>
            <a:ext cx="8064895" cy="46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792088"/>
          </a:xfrm>
        </p:spPr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requêtes : étagères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908720"/>
            <a:ext cx="78012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60839" cy="936104"/>
          </a:xfrm>
        </p:spPr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Recherche avancée : troncature et filtres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en-GB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96752"/>
            <a:ext cx="763284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000456" cy="64807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au document papier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 partir d’une bibliographie : distinguer livre, revue (périodique) et article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Localiser le document physique à partir du catalogue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5" y="2708920"/>
            <a:ext cx="7499176" cy="34172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Exercice : Notez les différences entre les deux références</a:t>
            </a:r>
          </a:p>
          <a:p>
            <a:pPr marL="0" indent="0">
              <a:buNone/>
            </a:pPr>
            <a:endParaRPr lang="fr-FR" i="1" dirty="0" smtClean="0"/>
          </a:p>
          <a:p>
            <a:r>
              <a:rPr lang="fr-FR" dirty="0" smtClean="0"/>
              <a:t> a) KOTLER, Philip. </a:t>
            </a:r>
            <a:r>
              <a:rPr lang="fr-FR" i="1" dirty="0" smtClean="0"/>
              <a:t>Marketing management</a:t>
            </a:r>
            <a:r>
              <a:rPr lang="fr-FR" dirty="0" smtClean="0"/>
              <a:t>. </a:t>
            </a:r>
            <a:r>
              <a:rPr lang="fr-FR" dirty="0"/>
              <a:t>Paris : Pearson France, cop. 2012</a:t>
            </a:r>
            <a:r>
              <a:rPr lang="fr-FR" dirty="0" smtClean="0"/>
              <a:t>, 841 p.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b)  BAILLY M. </a:t>
            </a:r>
            <a:r>
              <a:rPr lang="fr-FR" i="1" dirty="0" smtClean="0"/>
              <a:t>Bref repart à l’assaut des toilettes</a:t>
            </a:r>
            <a:r>
              <a:rPr lang="fr-FR" dirty="0" smtClean="0"/>
              <a:t>. LSA, 25/09/2014, n° 2334, p</a:t>
            </a:r>
            <a:r>
              <a:rPr lang="fr-FR" dirty="0"/>
              <a:t>.</a:t>
            </a:r>
            <a:r>
              <a:rPr lang="fr-FR" dirty="0" smtClean="0"/>
              <a:t> 74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i="1" dirty="0" smtClean="0"/>
              <a:t>Localiser le premier document. Quelle est sa cote, comment le trouver et l’emprunter</a:t>
            </a:r>
            <a:r>
              <a:rPr lang="fr-FR" dirty="0" smtClean="0"/>
              <a:t>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568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"/>
    </mc:Choice>
    <mc:Fallback xmlns="">
      <p:transition spd="slow" advTm="814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document : ouvrages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altLang="fr-FR" sz="2800" dirty="0" smtClean="0">
                <a:solidFill>
                  <a:schemeClr val="accent1">
                    <a:lumMod val="50000"/>
                  </a:schemeClr>
                </a:solidFill>
              </a:rPr>
              <a:t>Recherche en salle de lecture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9036496" cy="4896544"/>
          </a:xfrm>
        </p:spPr>
        <p:txBody>
          <a:bodyPr>
            <a:noAutofit/>
          </a:bodyPr>
          <a:lstStyle/>
          <a:p>
            <a:pPr lvl="2"/>
            <a:r>
              <a:rPr lang="fr-FR" altLang="fr-FR" i="1" dirty="0" smtClean="0"/>
              <a:t>Pour les ouvrages imprimés : localisations des ouvrages de la discipline </a:t>
            </a:r>
          </a:p>
          <a:p>
            <a:pPr indent="0">
              <a:buNone/>
            </a:pPr>
            <a:r>
              <a:rPr lang="fr-FR" altLang="fr-FR" sz="1800" i="1" dirty="0" smtClean="0"/>
              <a:t> 	</a:t>
            </a:r>
          </a:p>
          <a:p>
            <a:pPr indent="0">
              <a:buNone/>
            </a:pPr>
            <a:r>
              <a:rPr lang="fr-FR" altLang="fr-FR" sz="1800" i="1" dirty="0" smtClean="0"/>
              <a:t>		</a:t>
            </a:r>
          </a:p>
          <a:p>
            <a:r>
              <a:rPr lang="fr-FR" altLang="fr-FR" sz="1600" i="1" dirty="0" smtClean="0"/>
              <a:t>Economie générale : les indices en 330</a:t>
            </a:r>
          </a:p>
          <a:p>
            <a:r>
              <a:rPr lang="fr-FR" altLang="fr-FR" sz="1600" i="1" dirty="0" smtClean="0"/>
              <a:t>Gestion : les indices en 657 et 658</a:t>
            </a:r>
          </a:p>
          <a:p>
            <a:pPr marL="0" indent="0">
              <a:buNone/>
            </a:pPr>
            <a:endParaRPr lang="fr-FR" altLang="fr-FR" sz="1600" i="1" dirty="0"/>
          </a:p>
          <a:p>
            <a:r>
              <a:rPr lang="fr-FR" altLang="fr-FR" sz="1600" i="1" dirty="0" smtClean="0"/>
              <a:t>Droit : les indices en 340</a:t>
            </a:r>
          </a:p>
          <a:p>
            <a:r>
              <a:rPr lang="fr-FR" altLang="fr-FR" sz="1600" i="1" dirty="0" smtClean="0"/>
              <a:t>Langues : les indices 400</a:t>
            </a:r>
          </a:p>
          <a:p>
            <a:pPr marL="0" indent="0">
              <a:buNone/>
            </a:pPr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r>
              <a:rPr lang="fr-FR" altLang="fr-FR" sz="1800" i="1" dirty="0" smtClean="0"/>
              <a:t>Droit</a:t>
            </a:r>
          </a:p>
          <a:p>
            <a:endParaRPr lang="fr-FR" altLang="fr-FR" sz="1800" i="1" dirty="0" smtClean="0"/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33032"/>
              </p:ext>
            </p:extLst>
          </p:nvPr>
        </p:nvGraphicFramePr>
        <p:xfrm>
          <a:off x="4788024" y="1844824"/>
          <a:ext cx="4051300" cy="4392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3289300"/>
              </a:tblGrid>
              <a:tr h="27431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658.8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Marketing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marketing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658.800 3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Dictionnaires de marketing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658.800 7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Etudes et recherches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Types de marketing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Marketing sectoriel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Gestion commerciale - Force de ventes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658.812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Relation client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658.816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Prix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Merchandising - Emballages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658.827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Marques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Etudes de marché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658.834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Le consommateur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658.839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Etudes sur la consommation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Circuits de distribution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658.84 D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Marketing direct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658.84 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E-marketing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658.84 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Marketing téléphonique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658.85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Techniques de vente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Commerces et magasins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658.872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Grande distribution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2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659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Publicité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659.1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Publicité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659.13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Campagnes et affiches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659.2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Communication commerciale - Relations publiques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84368" cy="50405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document papier :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revues présentes en salle avec leur site web</a:t>
            </a:r>
            <a:endParaRPr lang="fr-FR" altLang="fr-FR" sz="2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052736"/>
            <a:ext cx="7992888" cy="5328592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fr-FR" altLang="fr-FR" sz="1400" b="1" dirty="0" smtClean="0"/>
              <a:t>- </a:t>
            </a:r>
            <a:r>
              <a:rPr lang="fr-FR" altLang="fr-FR" sz="1400" b="1" i="1" dirty="0"/>
              <a:t>Economie générale</a:t>
            </a:r>
          </a:p>
          <a:p>
            <a:pPr marL="180975" lvl="1" indent="180975">
              <a:buNone/>
            </a:pPr>
            <a:r>
              <a:rPr lang="fr-FR" altLang="fr-FR" sz="1400" b="1" dirty="0"/>
              <a:t> </a:t>
            </a:r>
            <a:r>
              <a:rPr lang="fr-FR" altLang="fr-FR" sz="1400" dirty="0"/>
              <a:t>Alternatives économiques : </a:t>
            </a:r>
            <a:r>
              <a:rPr lang="fr-FR" altLang="fr-FR" sz="1400" dirty="0">
                <a:hlinkClick r:id="rId2"/>
              </a:rPr>
              <a:t>http://www.alternatives-economiques.fr/</a:t>
            </a:r>
            <a:endParaRPr lang="fr-FR" altLang="fr-FR" sz="1400" dirty="0"/>
          </a:p>
          <a:p>
            <a:pPr marL="180975" lvl="1" indent="180975">
              <a:buNone/>
            </a:pP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b="1" i="1" dirty="0"/>
              <a:t>- Management – GRH</a:t>
            </a:r>
          </a:p>
          <a:p>
            <a:pPr marL="0" indent="361950">
              <a:buNone/>
            </a:pPr>
            <a:r>
              <a:rPr lang="fr-FR" altLang="fr-FR" sz="1400" dirty="0" smtClean="0"/>
              <a:t> Management </a:t>
            </a:r>
            <a:r>
              <a:rPr lang="fr-FR" altLang="fr-FR" sz="1400" dirty="0"/>
              <a:t>&amp; Capital  </a:t>
            </a:r>
            <a:r>
              <a:rPr lang="fr-FR" altLang="fr-FR" sz="1400" dirty="0" smtClean="0"/>
              <a:t>:      </a:t>
            </a:r>
            <a:r>
              <a:rPr lang="fr-FR" altLang="fr-FR" sz="1400" dirty="0" smtClean="0">
                <a:hlinkClick r:id="rId3"/>
              </a:rPr>
              <a:t>Capital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dirty="0" smtClean="0"/>
              <a:t> Personnel </a:t>
            </a:r>
            <a:r>
              <a:rPr lang="fr-FR" altLang="fr-FR" sz="1400" dirty="0"/>
              <a:t>: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4"/>
              </a:rPr>
              <a:t>http</a:t>
            </a:r>
            <a:r>
              <a:rPr lang="fr-FR" altLang="fr-FR" sz="1400" dirty="0">
                <a:hlinkClick r:id="rId4"/>
              </a:rPr>
              <a:t>://www.andrh.fr/services/la-revue-personnel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dirty="0" smtClean="0"/>
              <a:t> Usine </a:t>
            </a:r>
            <a:r>
              <a:rPr lang="fr-FR" altLang="fr-FR" sz="1400" dirty="0"/>
              <a:t>nouvelle :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>
                <a:hlinkClick r:id="rId5"/>
              </a:rPr>
              <a:t>http://www.usinenouvelle.com/</a:t>
            </a:r>
            <a:endParaRPr lang="fr-FR" altLang="fr-FR" sz="1400" dirty="0"/>
          </a:p>
          <a:p>
            <a:pPr marL="0" indent="0">
              <a:buNone/>
            </a:pPr>
            <a:r>
              <a:rPr lang="fr-FR" altLang="fr-FR" sz="1400" dirty="0"/>
              <a:t>        </a:t>
            </a:r>
            <a:r>
              <a:rPr lang="fr-FR" altLang="fr-FR" sz="1400" dirty="0" smtClean="0"/>
              <a:t>Liaisons </a:t>
            </a:r>
            <a:r>
              <a:rPr lang="fr-FR" altLang="fr-FR" sz="1400" dirty="0"/>
              <a:t>sociales :          </a:t>
            </a:r>
            <a:r>
              <a:rPr lang="fr-FR" altLang="fr-FR" sz="1400" dirty="0" smtClean="0"/>
              <a:t>       </a:t>
            </a:r>
            <a:r>
              <a:rPr lang="fr-FR" altLang="fr-FR" sz="1400" dirty="0" smtClean="0">
                <a:hlinkClick r:id="rId6"/>
              </a:rPr>
              <a:t>http</a:t>
            </a:r>
            <a:r>
              <a:rPr lang="fr-FR" altLang="fr-FR" sz="1400" dirty="0">
                <a:hlinkClick r:id="rId6"/>
              </a:rPr>
              <a:t>://www.wk-rh.fr/index.php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b="1" i="1" dirty="0"/>
              <a:t> - </a:t>
            </a:r>
            <a:r>
              <a:rPr lang="fr-FR" altLang="fr-FR" sz="1400" b="1" i="1" dirty="0" smtClean="0"/>
              <a:t>Marketing – Commerce - Distribution</a:t>
            </a:r>
            <a:endParaRPr lang="fr-FR" altLang="fr-FR" sz="1400" b="1" i="1" dirty="0"/>
          </a:p>
          <a:p>
            <a:pPr marL="0" indent="0">
              <a:buNone/>
            </a:pPr>
            <a:r>
              <a:rPr lang="fr-FR" altLang="fr-FR" sz="1400" b="1" dirty="0"/>
              <a:t>         </a:t>
            </a:r>
            <a:r>
              <a:rPr lang="fr-FR" altLang="fr-FR" sz="1400" dirty="0"/>
              <a:t>Marketing : 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7"/>
              </a:rPr>
              <a:t>https://www.e-marketing.fr/</a:t>
            </a:r>
            <a:endParaRPr lang="fr-FR" altLang="fr-FR" sz="1400" dirty="0"/>
          </a:p>
          <a:p>
            <a:r>
              <a:rPr lang="fr-FR" altLang="fr-FR" sz="1400" b="1" i="1" dirty="0"/>
              <a:t> </a:t>
            </a:r>
            <a:r>
              <a:rPr lang="fr-FR" altLang="fr-FR" sz="1400" b="1" i="1" dirty="0" smtClean="0"/>
              <a:t> </a:t>
            </a:r>
            <a:r>
              <a:rPr lang="fr-FR" altLang="fr-FR" sz="1400" dirty="0" smtClean="0"/>
              <a:t>LSA </a:t>
            </a:r>
            <a:r>
              <a:rPr lang="fr-FR" altLang="fr-FR" sz="1400" dirty="0"/>
              <a:t>:          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8"/>
              </a:rPr>
              <a:t>http</a:t>
            </a:r>
            <a:r>
              <a:rPr lang="fr-FR" altLang="fr-FR" sz="1400" dirty="0">
                <a:hlinkClick r:id="rId8"/>
              </a:rPr>
              <a:t>://www.lsa-conso.fr/</a:t>
            </a:r>
            <a:endParaRPr lang="fr-FR" altLang="fr-FR" sz="1400" dirty="0"/>
          </a:p>
          <a:p>
            <a:r>
              <a:rPr lang="fr-FR" altLang="fr-FR" sz="1400" dirty="0" smtClean="0"/>
              <a:t>  Action </a:t>
            </a:r>
            <a:r>
              <a:rPr lang="fr-FR" altLang="fr-FR" sz="1400" dirty="0"/>
              <a:t>commerciale :      </a:t>
            </a:r>
            <a:r>
              <a:rPr lang="fr-FR" altLang="fr-FR" sz="1400" dirty="0" smtClean="0"/>
              <a:t>       </a:t>
            </a:r>
            <a:r>
              <a:rPr lang="fr-FR" altLang="fr-FR" sz="1400" dirty="0" smtClean="0">
                <a:hlinkClick r:id="rId9"/>
              </a:rPr>
              <a:t>http</a:t>
            </a:r>
            <a:r>
              <a:rPr lang="fr-FR" altLang="fr-FR" sz="1400" dirty="0">
                <a:hlinkClick r:id="rId9"/>
              </a:rPr>
              <a:t>://www.actionco.fr/</a:t>
            </a:r>
            <a:endParaRPr lang="fr-FR" altLang="fr-FR" sz="1400" dirty="0"/>
          </a:p>
          <a:p>
            <a:r>
              <a:rPr lang="fr-FR" altLang="fr-FR" sz="1400" dirty="0" smtClean="0"/>
              <a:t>  Linéaires </a:t>
            </a:r>
            <a:r>
              <a:rPr lang="fr-FR" altLang="fr-FR" sz="1400" dirty="0"/>
              <a:t>:   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10"/>
              </a:rPr>
              <a:t>http</a:t>
            </a:r>
            <a:r>
              <a:rPr lang="fr-FR" altLang="fr-FR" sz="1400" dirty="0">
                <a:hlinkClick r:id="rId10"/>
              </a:rPr>
              <a:t>://www.lineaires.com/</a:t>
            </a:r>
            <a:endParaRPr lang="fr-FR" altLang="fr-FR" sz="1400" dirty="0"/>
          </a:p>
          <a:p>
            <a:r>
              <a:rPr lang="fr-FR" altLang="fr-FR" sz="1400" dirty="0" smtClean="0"/>
              <a:t>  Points </a:t>
            </a:r>
            <a:r>
              <a:rPr lang="fr-FR" altLang="fr-FR" sz="1400" dirty="0"/>
              <a:t>de vente :             </a:t>
            </a:r>
            <a:r>
              <a:rPr lang="fr-FR" altLang="fr-FR" sz="1400" dirty="0" smtClean="0"/>
              <a:t>       </a:t>
            </a:r>
            <a:r>
              <a:rPr lang="fr-FR" altLang="fr-FR" sz="1400" dirty="0" smtClean="0">
                <a:hlinkClick r:id="rId11"/>
              </a:rPr>
              <a:t>http</a:t>
            </a:r>
            <a:r>
              <a:rPr lang="fr-FR" altLang="fr-FR" sz="1400" dirty="0">
                <a:hlinkClick r:id="rId11"/>
              </a:rPr>
              <a:t>://www.pointsdevente.fr/</a:t>
            </a:r>
            <a:endParaRPr lang="fr-FR" altLang="fr-FR" sz="1400" dirty="0"/>
          </a:p>
          <a:p>
            <a:r>
              <a:rPr lang="fr-FR" altLang="fr-FR" sz="1400" dirty="0" smtClean="0"/>
              <a:t>  Franchise </a:t>
            </a:r>
            <a:r>
              <a:rPr lang="fr-FR" altLang="fr-FR" sz="1400" dirty="0"/>
              <a:t>magazine :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12"/>
              </a:rPr>
              <a:t>http</a:t>
            </a:r>
            <a:r>
              <a:rPr lang="fr-FR" altLang="fr-FR" sz="1400" dirty="0">
                <a:hlinkClick r:id="rId12"/>
              </a:rPr>
              <a:t>://www.franchise-magazine.com</a:t>
            </a:r>
            <a:endParaRPr lang="fr-FR" altLang="fr-FR" sz="1400" dirty="0"/>
          </a:p>
          <a:p>
            <a:r>
              <a:rPr lang="fr-FR" altLang="fr-FR" sz="1400" b="1" i="1" dirty="0"/>
              <a:t> - Consommation</a:t>
            </a:r>
          </a:p>
          <a:p>
            <a:r>
              <a:rPr lang="fr-FR" altLang="fr-FR" sz="1400" dirty="0" smtClean="0"/>
              <a:t> 60 </a:t>
            </a:r>
            <a:r>
              <a:rPr lang="fr-FR" altLang="fr-FR" sz="1400" dirty="0"/>
              <a:t>millions :                     </a:t>
            </a:r>
            <a:r>
              <a:rPr lang="fr-FR" altLang="fr-FR" sz="1400" dirty="0" smtClean="0"/>
              <a:t>        </a:t>
            </a:r>
            <a:r>
              <a:rPr lang="fr-FR" altLang="fr-FR" sz="1400" dirty="0">
                <a:hlinkClick r:id="rId13"/>
              </a:rPr>
              <a:t>http://www.60millions-mag.com/</a:t>
            </a:r>
            <a:endParaRPr lang="fr-FR" altLang="fr-FR" sz="1400" dirty="0"/>
          </a:p>
          <a:p>
            <a:r>
              <a:rPr lang="fr-FR" altLang="fr-FR" sz="1400" dirty="0" smtClean="0"/>
              <a:t> Que </a:t>
            </a:r>
            <a:r>
              <a:rPr lang="fr-FR" altLang="fr-FR" sz="1400" dirty="0"/>
              <a:t>choisir :                   </a:t>
            </a:r>
            <a:r>
              <a:rPr lang="fr-FR" altLang="fr-FR" sz="1400" dirty="0" smtClean="0"/>
              <a:t>         </a:t>
            </a:r>
            <a:r>
              <a:rPr lang="fr-FR" altLang="fr-FR" sz="1400" dirty="0" smtClean="0">
                <a:hlinkClick r:id="rId14"/>
              </a:rPr>
              <a:t>http</a:t>
            </a:r>
            <a:r>
              <a:rPr lang="fr-FR" altLang="fr-FR" sz="1400" dirty="0">
                <a:hlinkClick r:id="rId14"/>
              </a:rPr>
              <a:t>://www.quechoisir.org/</a:t>
            </a:r>
            <a:endParaRPr lang="fr-FR" altLang="fr-FR" sz="1400" dirty="0"/>
          </a:p>
          <a:p>
            <a:r>
              <a:rPr lang="fr-FR" altLang="fr-FR" sz="1400" dirty="0"/>
              <a:t> - </a:t>
            </a:r>
            <a:r>
              <a:rPr lang="fr-FR" altLang="fr-FR" sz="1400" b="1" i="1" dirty="0"/>
              <a:t>Presse économique</a:t>
            </a:r>
          </a:p>
          <a:p>
            <a:r>
              <a:rPr lang="fr-FR" altLang="fr-FR" sz="1400" dirty="0" smtClean="0"/>
              <a:t> L’Expansion </a:t>
            </a:r>
            <a:r>
              <a:rPr lang="fr-FR" altLang="fr-FR" sz="1400" dirty="0"/>
              <a:t>:                  </a:t>
            </a:r>
            <a:r>
              <a:rPr lang="fr-FR" altLang="fr-FR" sz="1400" dirty="0" smtClean="0"/>
              <a:t>        </a:t>
            </a:r>
            <a:r>
              <a:rPr lang="fr-FR" altLang="fr-FR" sz="1400" dirty="0">
                <a:hlinkClick r:id="rId15"/>
              </a:rPr>
              <a:t>http://lexpansion.lexpress.fr/</a:t>
            </a:r>
            <a:endParaRPr lang="fr-FR" altLang="fr-FR" sz="1400" dirty="0"/>
          </a:p>
          <a:p>
            <a:r>
              <a:rPr lang="fr-FR" altLang="fr-FR" sz="1400" dirty="0" smtClean="0"/>
              <a:t> </a:t>
            </a:r>
            <a:endParaRPr lang="fr-FR" altLang="fr-FR" sz="4800" dirty="0"/>
          </a:p>
          <a:p>
            <a:pPr marL="0" indent="0">
              <a:buNone/>
            </a:pPr>
            <a:endParaRPr lang="fr-FR" altLang="fr-FR" sz="1800" dirty="0"/>
          </a:p>
          <a:p>
            <a:pPr marL="0" indent="0">
              <a:buNone/>
            </a:pPr>
            <a:r>
              <a:rPr lang="fr-FR" altLang="fr-FR" sz="1800" dirty="0" smtClean="0"/>
              <a:t>  </a:t>
            </a:r>
            <a:endParaRPr lang="fr-FR" alt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5344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Stratégies de recherche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/>
          </p:nvPr>
        </p:nvGraphicFramePr>
        <p:xfrm>
          <a:off x="1403648" y="1628800"/>
          <a:ext cx="7560840" cy="447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395899"/>
      </p:ext>
    </p:extLst>
  </p:cSld>
  <p:clrMapOvr>
    <a:masterClrMapping/>
  </p:clrMapOvr>
  <p:transition spd="slow" advTm="222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928448" cy="1224136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</a:t>
            </a:r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Préparer le travail</a:t>
            </a:r>
            <a:r>
              <a:rPr lang="fr-FR" altLang="fr-FR" dirty="0" smtClean="0">
                <a:solidFill>
                  <a:srgbClr val="7B9899"/>
                </a:solidFill>
              </a:rPr>
              <a:t/>
            </a:r>
            <a:br>
              <a:rPr lang="fr-FR" altLang="fr-FR" dirty="0" smtClean="0">
                <a:solidFill>
                  <a:srgbClr val="7B9899"/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1-Définir le but du travail 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/>
          </p:nvPr>
        </p:nvGraphicFramePr>
        <p:xfrm>
          <a:off x="1259631" y="2060575"/>
          <a:ext cx="770485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327450"/>
      </p:ext>
    </p:extLst>
  </p:cSld>
  <p:clrMapOvr>
    <a:masterClrMapping/>
  </p:clrMapOvr>
  <p:transition spd="slow" advTm="230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44824"/>
            <a:ext cx="584296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3200" dirty="0" smtClean="0">
                <a:solidFill>
                  <a:srgbClr val="000000"/>
                </a:solidFill>
              </a:rPr>
              <a:t>impossibilité </a:t>
            </a:r>
            <a:r>
              <a:rPr lang="fr-FR" altLang="fr-FR" sz="3200" dirty="0">
                <a:solidFill>
                  <a:srgbClr val="000000"/>
                </a:solidFill>
              </a:rPr>
              <a:t>de tout traiter :</a:t>
            </a:r>
            <a:br>
              <a:rPr lang="fr-FR" altLang="fr-FR" sz="3200" dirty="0">
                <a:solidFill>
                  <a:srgbClr val="000000"/>
                </a:solidFill>
              </a:rPr>
            </a:br>
            <a:r>
              <a:rPr lang="fr-FR" altLang="fr-FR" sz="3200" dirty="0">
                <a:solidFill>
                  <a:srgbClr val="000000"/>
                </a:solidFill>
              </a:rPr>
              <a:t> il faut hiérarchiser et délimiter</a:t>
            </a: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endParaRPr lang="fr-FR" altLang="fr-FR" sz="32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584" y="3140968"/>
            <a:ext cx="7776863" cy="3096344"/>
          </a:xfrm>
          <a:gradFill>
            <a:gsLst>
              <a:gs pos="0">
                <a:schemeClr val="accent3">
                  <a:lumMod val="65000"/>
                </a:schemeClr>
              </a:gs>
              <a:gs pos="80000">
                <a:schemeClr val="accent2">
                  <a:hueOff val="-14400000"/>
                  <a:satOff val="-50003"/>
                  <a:lumOff val="60001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-14400000"/>
                  <a:satOff val="-50003"/>
                  <a:lumOff val="60001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mise en contexte </a:t>
            </a:r>
            <a:r>
              <a:rPr lang="fr-FR" altLang="fr-FR" dirty="0">
                <a:solidFill>
                  <a:srgbClr val="002060"/>
                </a:solidFill>
              </a:rPr>
              <a:t>: </a:t>
            </a:r>
            <a:r>
              <a:rPr lang="fr-FR" altLang="fr-FR" dirty="0" smtClean="0">
                <a:solidFill>
                  <a:srgbClr val="002060"/>
                </a:solidFill>
              </a:rPr>
              <a:t>historique, actualité, territoire, etc….</a:t>
            </a: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>
                <a:solidFill>
                  <a:srgbClr val="002060"/>
                </a:solidFill>
              </a:rPr>
              <a:t>e</a:t>
            </a:r>
            <a:r>
              <a:rPr lang="fr-FR" altLang="fr-FR" dirty="0" smtClean="0">
                <a:solidFill>
                  <a:srgbClr val="002060"/>
                </a:solidFill>
              </a:rPr>
              <a:t>njeux   - généraux (sociaux, politiques</a:t>
            </a:r>
            <a:r>
              <a:rPr lang="fr-FR" altLang="fr-FR" dirty="0">
                <a:solidFill>
                  <a:srgbClr val="002060"/>
                </a:solidFill>
              </a:rPr>
              <a:t>, </a:t>
            </a:r>
            <a:r>
              <a:rPr lang="fr-FR" altLang="fr-FR" dirty="0" smtClean="0">
                <a:solidFill>
                  <a:srgbClr val="002060"/>
                </a:solidFill>
              </a:rPr>
              <a:t>économiques, écologiques …)</a:t>
            </a: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                 - au niveau de l’entreprise (métiers, activités, stratégies …)</a:t>
            </a: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Font typeface="Wingdings 2"/>
              <a:buNone/>
              <a:defRPr/>
            </a:pPr>
            <a:r>
              <a:rPr lang="fr-FR" altLang="fr-FR" dirty="0">
                <a:solidFill>
                  <a:srgbClr val="002060"/>
                </a:solidFill>
              </a:rPr>
              <a:t>	 </a:t>
            </a:r>
            <a:r>
              <a:rPr lang="fr-FR" altLang="fr-FR" dirty="0" smtClean="0">
                <a:solidFill>
                  <a:srgbClr val="002060"/>
                </a:solidFill>
              </a:rPr>
              <a:t>  - spécifiques à votre travail (qu’attend-on de vous? Quels sont         	       vos objectifs et vos contraintes?)</a:t>
            </a:r>
          </a:p>
          <a:p>
            <a:pPr fontAlgn="auto">
              <a:spcAft>
                <a:spcPts val="0"/>
              </a:spcAft>
              <a:buClr>
                <a:srgbClr val="D16349"/>
              </a:buClr>
              <a:buFont typeface="Arial" panose="020B0604020202020204" pitchFamily="34" charset="0"/>
              <a:buChar char="•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9525" indent="-9525">
              <a:buClr>
                <a:srgbClr val="D16349"/>
              </a:buClr>
              <a:buFont typeface="Arial" panose="020B0604020202020204" pitchFamily="34" charset="0"/>
              <a:buChar char="•"/>
              <a:tabLst>
                <a:tab pos="263525" algn="l"/>
              </a:tabLst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	aspects à traiter : </a:t>
            </a:r>
            <a:r>
              <a:rPr lang="fr-FR" altLang="fr-FR" dirty="0">
                <a:solidFill>
                  <a:srgbClr val="002060"/>
                </a:solidFill>
              </a:rPr>
              <a:t>commerciaux, techniques, entrepreneuriaux, </a:t>
            </a:r>
            <a:r>
              <a:rPr lang="fr-FR" altLang="fr-FR" dirty="0" smtClean="0">
                <a:solidFill>
                  <a:srgbClr val="002060"/>
                </a:solidFill>
              </a:rPr>
              <a:t>managériaux, financiers,  juridiques, </a:t>
            </a:r>
            <a:r>
              <a:rPr lang="fr-FR" altLang="fr-FR" dirty="0">
                <a:solidFill>
                  <a:srgbClr val="002060"/>
                </a:solidFill>
              </a:rPr>
              <a:t>ressources humaines </a:t>
            </a:r>
            <a:r>
              <a:rPr lang="fr-FR" altLang="fr-FR" dirty="0" smtClean="0">
                <a:solidFill>
                  <a:srgbClr val="002060"/>
                </a:solidFill>
              </a:rPr>
              <a:t> etc</a:t>
            </a:r>
            <a:r>
              <a:rPr lang="fr-FR" altLang="fr-FR" dirty="0">
                <a:solidFill>
                  <a:srgbClr val="002060"/>
                </a:solidFill>
              </a:rPr>
              <a:t>….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>
              <a:solidFill>
                <a:schemeClr val="bg1"/>
              </a:solidFill>
              <a:cs typeface="Times New Roman" pitchFamily="-10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8" y="233056"/>
            <a:ext cx="5569478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52115"/>
      </p:ext>
    </p:extLst>
  </p:cSld>
  <p:clrMapOvr>
    <a:masterClrMapping/>
  </p:clrMapOvr>
  <p:transition spd="slow" advTm="670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2555776" y="-39757"/>
            <a:ext cx="5616624" cy="1020485"/>
          </a:xfrm>
        </p:spPr>
        <p:txBody>
          <a:bodyPr>
            <a:normAutofit fontScale="90000"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Préparer le travail </a:t>
            </a:r>
            <a: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3- Choisir </a:t>
            </a:r>
            <a:r>
              <a:rPr lang="fr-FR" altLang="fr-FR" sz="3200" dirty="0">
                <a:solidFill>
                  <a:srgbClr val="7B9899"/>
                </a:solidFill>
              </a:rPr>
              <a:t>s</a:t>
            </a:r>
            <a:r>
              <a:rPr lang="fr-FR" altLang="fr-FR" sz="3200" dirty="0" smtClean="0">
                <a:solidFill>
                  <a:srgbClr val="7B9899"/>
                </a:solidFill>
              </a:rPr>
              <a:t>es 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052736"/>
            <a:ext cx="6923087" cy="525658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fr-FR" sz="1100" b="1" dirty="0"/>
              <a:t>première approche d’un sujet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  article de dictionnaire ou d’encyclopédie imprimé ou en ligne par ex. : Wikipédia (avec certaines précautions), Le Robert, le Grand Dictionnaire Terminologique </a:t>
            </a:r>
          </a:p>
          <a:p>
            <a:pPr marL="363538" lvl="0">
              <a:buClr>
                <a:srgbClr val="D16349"/>
              </a:buClr>
              <a:defRPr/>
            </a:pPr>
            <a:r>
              <a:rPr lang="fr-FR" sz="1100" b="1" dirty="0">
                <a:solidFill>
                  <a:prstClr val="black"/>
                </a:solidFill>
              </a:rPr>
              <a:t>contexte, enjeux : la presse et les sites institutionnels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consulter régulièrement les revues imprimées de la bibliothèque (presse générale, économique, 	professionnelle) 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jeter un œil sur </a:t>
            </a:r>
            <a:r>
              <a:rPr lang="fr-FR" sz="1100" dirty="0">
                <a:hlinkClick r:id="rId2"/>
              </a:rPr>
              <a:t>Google actualités</a:t>
            </a:r>
            <a:r>
              <a:rPr lang="fr-FR" sz="1100" dirty="0"/>
              <a:t> (possibilité de créer une alerte e-mail sur une requête) 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sur les sites des titres de la presse locale, nationale, internationale, en utilisant par exemple </a:t>
            </a:r>
            <a:r>
              <a:rPr lang="fr-FR" sz="1100" dirty="0">
                <a:hlinkClick r:id="rId3"/>
              </a:rPr>
              <a:t>http://www.lexilogos.com/presse_infos.htm</a:t>
            </a:r>
            <a:endParaRPr lang="fr-FR" sz="1100" dirty="0"/>
          </a:p>
          <a:p>
            <a:pPr marL="542925" lvl="1" indent="14288"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  archives de presse (voir la rubrique Presse en ligne dont </a:t>
            </a:r>
            <a:r>
              <a:rPr lang="fr-FR" sz="1100" dirty="0" err="1"/>
              <a:t>Europresse</a:t>
            </a:r>
            <a:r>
              <a:rPr lang="fr-FR" sz="1100" dirty="0"/>
              <a:t> sur UBODOC pour archives et revues de presse) </a:t>
            </a:r>
          </a:p>
          <a:p>
            <a:pPr marL="542925" lvl="1" indent="0"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  sites institutionnels comme l’</a:t>
            </a:r>
            <a:r>
              <a:rPr lang="fr-FR" sz="1100" dirty="0">
                <a:hlinkClick r:id="rId4"/>
              </a:rPr>
              <a:t>INSEE</a:t>
            </a:r>
            <a:r>
              <a:rPr lang="fr-FR" sz="1100" dirty="0"/>
              <a:t> , </a:t>
            </a:r>
            <a:r>
              <a:rPr lang="fr-FR" sz="1100" dirty="0">
                <a:hlinkClick r:id="rId5"/>
              </a:rPr>
              <a:t>EUROSTAT</a:t>
            </a:r>
            <a:r>
              <a:rPr lang="fr-FR" sz="1100" dirty="0"/>
              <a:t>, statistiques, dossiers et infographies sur  </a:t>
            </a:r>
            <a:r>
              <a:rPr lang="fr-FR" sz="1100" dirty="0" err="1"/>
              <a:t>Statista</a:t>
            </a:r>
            <a:endParaRPr lang="fr-FR" sz="1100" dirty="0"/>
          </a:p>
          <a:p>
            <a:pPr marL="274320" lvl="1" indent="0">
              <a:buNone/>
              <a:defRPr/>
            </a:pPr>
            <a:r>
              <a:rPr lang="fr-FR" sz="1100" dirty="0"/>
              <a:t> 	ou sites des ministères  concernés</a:t>
            </a:r>
          </a:p>
          <a:p>
            <a:pPr marL="542925" lvl="1" indent="-269875" fontAlgn="auto">
              <a:spcAft>
                <a:spcPts val="0"/>
              </a:spcAft>
              <a:buNone/>
              <a:defRPr/>
            </a:pPr>
            <a:r>
              <a:rPr lang="fr-FR" sz="1100" dirty="0"/>
              <a:t>           </a:t>
            </a:r>
            <a:r>
              <a:rPr lang="fr-FR" sz="1100" dirty="0">
                <a:hlinkClick r:id="rId6"/>
              </a:rPr>
              <a:t>Ministère de la Transition écologique</a:t>
            </a:r>
            <a:endParaRPr lang="fr-FR" sz="1100" dirty="0"/>
          </a:p>
          <a:p>
            <a:pPr marL="542925" lvl="1" indent="-269875" fontAlgn="auto">
              <a:spcAft>
                <a:spcPts val="0"/>
              </a:spcAft>
              <a:buNone/>
              <a:defRPr/>
            </a:pPr>
            <a:r>
              <a:rPr lang="fr-FR" sz="1100" dirty="0"/>
              <a:t>	    </a:t>
            </a:r>
            <a:r>
              <a:rPr lang="fr-FR" sz="1100" dirty="0">
                <a:hlinkClick r:id="rId7"/>
              </a:rPr>
              <a:t>http://www.economie.gouv.fr</a:t>
            </a:r>
            <a:endParaRPr lang="fr-FR" sz="1100" dirty="0"/>
          </a:p>
          <a:p>
            <a:pPr marL="274320" lvl="1" indent="0" fontAlgn="auto">
              <a:spcAft>
                <a:spcPts val="0"/>
              </a:spcAft>
              <a:buNone/>
              <a:defRPr/>
            </a:pPr>
            <a:r>
              <a:rPr lang="fr-FR" sz="1100" dirty="0"/>
              <a:t> 	ou encore le portail des chambres de commerce de Bretagne</a:t>
            </a:r>
          </a:p>
          <a:p>
            <a:pPr marL="709613" lvl="1" indent="12700" fontAlgn="auto">
              <a:spcAft>
                <a:spcPts val="0"/>
              </a:spcAft>
              <a:buNone/>
              <a:defRPr/>
            </a:pPr>
            <a:r>
              <a:rPr lang="fr-FR" sz="1100" dirty="0">
                <a:hlinkClick r:id="rId8"/>
              </a:rPr>
              <a:t>http://www.bretagne.cci.fr</a:t>
            </a:r>
            <a:endParaRPr lang="fr-FR" sz="1100" dirty="0"/>
          </a:p>
          <a:p>
            <a:pPr lvl="0">
              <a:buClr>
                <a:srgbClr val="D16349"/>
              </a:buClr>
              <a:defRPr/>
            </a:pPr>
            <a:r>
              <a:rPr lang="fr-FR" sz="1100" b="1" dirty="0">
                <a:solidFill>
                  <a:prstClr val="black"/>
                </a:solidFill>
              </a:rPr>
              <a:t>pour approfondir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  manuels et ouvrages totalement ou partiellement consacrés au sujet - regarder les tables des matières et les préfaces, pas seulement le titre -, articles de revues spécialisées : recherche sur le catalogue ou en salle de lecture</a:t>
            </a:r>
          </a:p>
          <a:p>
            <a:pPr marL="547688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  notes de cours</a:t>
            </a:r>
          </a:p>
          <a:p>
            <a:pPr marL="547688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  sites web et blogs d’enseignants ou de professionnels (après évaluation de la qualité et de la fiabilité des sources) que vous pouvez organiser en </a:t>
            </a:r>
            <a:r>
              <a:rPr lang="fr-FR" sz="1100" dirty="0" err="1"/>
              <a:t>pearltree</a:t>
            </a:r>
            <a:r>
              <a:rPr lang="fr-FR" sz="1100" dirty="0"/>
              <a:t> ou en </a:t>
            </a:r>
            <a:r>
              <a:rPr lang="fr-FR" sz="1100" dirty="0" err="1"/>
              <a:t>padlet</a:t>
            </a:r>
            <a:r>
              <a:rPr lang="fr-FR" sz="1100" dirty="0"/>
              <a:t> comme ceux-ci : </a:t>
            </a:r>
          </a:p>
          <a:p>
            <a:pPr marL="542925" lvl="1" indent="0" fontAlgn="auto">
              <a:spcAft>
                <a:spcPts val="0"/>
              </a:spcAft>
              <a:buNone/>
              <a:defRPr/>
            </a:pPr>
            <a:r>
              <a:rPr lang="fr-FR" sz="1100" dirty="0">
                <a:hlinkClick r:id="rId9"/>
              </a:rPr>
              <a:t>http://www.pearltrees.com/buiut/economie-generale</a:t>
            </a:r>
            <a:r>
              <a:rPr lang="fr-FR" sz="1100" dirty="0"/>
              <a:t>      </a:t>
            </a:r>
            <a:r>
              <a:rPr lang="fr-FR" sz="1100" dirty="0">
                <a:hlinkClick r:id="rId10"/>
              </a:rPr>
              <a:t>Questions d'actualités économiques et sociales</a:t>
            </a:r>
            <a:endParaRPr lang="fr-FR" sz="1100" dirty="0"/>
          </a:p>
          <a:p>
            <a:pPr marL="273050" indent="-273050" fontAlgn="auto">
              <a:spcAft>
                <a:spcPts val="0"/>
              </a:spcAft>
              <a:buFont typeface="Wingdings 2"/>
              <a:buChar char=""/>
              <a:tabLst>
                <a:tab pos="180975" algn="l"/>
              </a:tabLst>
              <a:defRPr/>
            </a:pPr>
            <a:r>
              <a:rPr lang="fr-FR" sz="1100" b="1" dirty="0"/>
              <a:t> projets, rapports, mémoires :</a:t>
            </a:r>
          </a:p>
          <a:p>
            <a:pPr marL="542925" lvl="1" indent="9525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  presse professionnelle, bases de données et revues spécialisées (recherche sur UBODOC), référentiels techniques, documents fournis par les entreprises (pour les stages notamment)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195721"/>
      </p:ext>
    </p:extLst>
  </p:cSld>
  <p:clrMapOvr>
    <a:masterClrMapping/>
  </p:clrMapOvr>
  <p:transition spd="slow" advTm="173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7488832" cy="1052735"/>
          </a:xfrm>
          <a:noFill/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  <a:cs typeface="Times New Roman" pitchFamily="-106" charset="0"/>
              </a:rPr>
              <a:t>II -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Elaborer des requêtes </a:t>
            </a:r>
            <a:r>
              <a:rPr lang="fr-FR" altLang="fr-FR" dirty="0">
                <a:solidFill>
                  <a:srgbClr val="000000"/>
                </a:solidFill>
              </a:rPr>
              <a:t/>
            </a:r>
            <a:br>
              <a:rPr lang="fr-FR" altLang="fr-FR" dirty="0">
                <a:solidFill>
                  <a:srgbClr val="000000"/>
                </a:solidFill>
              </a:rPr>
            </a:br>
            <a:r>
              <a:rPr lang="fr-FR" altLang="fr-FR" sz="31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  <a:t>Exemple </a:t>
            </a:r>
            <a:r>
              <a:rPr lang="fr-FR" altLang="fr-FR" sz="3100" dirty="0" smtClean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  <a:t>par l’utilisation </a:t>
            </a:r>
            <a:r>
              <a:rPr lang="fr-FR" altLang="fr-FR" sz="31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  <a:t>du catalogue du </a:t>
            </a:r>
            <a:r>
              <a:rPr lang="fr-FR" altLang="fr-FR" sz="3100" dirty="0" smtClean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  <a:t>SCD</a:t>
            </a:r>
            <a:br>
              <a:rPr lang="fr-FR" altLang="fr-FR" sz="3100" dirty="0" smtClean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</a:br>
            <a:r>
              <a:rPr lang="fr-FR" altLang="fr-FR" sz="3100" dirty="0" smtClean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  <a:t/>
            </a:r>
            <a:br>
              <a:rPr lang="fr-FR" altLang="fr-FR" sz="3100" dirty="0" smtClean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</a:br>
            <a:r>
              <a:rPr lang="fr-FR" altLang="fr-FR" sz="2700" i="1" dirty="0" smtClean="0"/>
              <a:t>Objectif : </a:t>
            </a:r>
            <a:r>
              <a:rPr lang="fr-FR" altLang="fr-FR" sz="2200" i="1" dirty="0" smtClean="0"/>
              <a:t>apprendre à </a:t>
            </a:r>
            <a:r>
              <a:rPr lang="fr-FR" altLang="fr-FR" sz="2200" i="1" dirty="0" smtClean="0">
                <a:cs typeface="Times New Roman" pitchFamily="-106" charset="0"/>
              </a:rPr>
              <a:t>utiliser </a:t>
            </a:r>
            <a:r>
              <a:rPr lang="fr-FR" altLang="fr-FR" sz="2200" i="1" dirty="0">
                <a:cs typeface="Times New Roman" pitchFamily="-106" charset="0"/>
              </a:rPr>
              <a:t>les réglages et les filtres : opérateurs logiques (booléens) et troncature, recherche </a:t>
            </a:r>
            <a:r>
              <a:rPr lang="fr-FR" altLang="fr-FR" sz="2200" i="1" dirty="0" smtClean="0">
                <a:cs typeface="Times New Roman" pitchFamily="-106" charset="0"/>
              </a:rPr>
              <a:t>avancée</a:t>
            </a:r>
            <a:br>
              <a:rPr lang="fr-FR" altLang="fr-FR" sz="2200" i="1" dirty="0" smtClean="0">
                <a:cs typeface="Times New Roman" pitchFamily="-106" charset="0"/>
              </a:rPr>
            </a:br>
            <a:r>
              <a:rPr lang="fr-FR" altLang="fr-FR" sz="2200" i="1" dirty="0">
                <a:cs typeface="Times New Roman" pitchFamily="-106" charset="0"/>
              </a:rPr>
              <a:t/>
            </a:r>
            <a:br>
              <a:rPr lang="fr-FR" altLang="fr-FR" sz="2200" i="1" dirty="0">
                <a:cs typeface="Times New Roman" pitchFamily="-106" charset="0"/>
              </a:rPr>
            </a:br>
            <a:r>
              <a:rPr lang="fr-FR" altLang="fr-FR" sz="2700" dirty="0" smtClean="0">
                <a:cs typeface="Times New Roman" pitchFamily="-106" charset="0"/>
              </a:rPr>
              <a:t>Rechercher </a:t>
            </a:r>
            <a:r>
              <a:rPr lang="fr-FR" altLang="fr-FR" sz="2700" dirty="0">
                <a:cs typeface="Times New Roman" pitchFamily="-106" charset="0"/>
              </a:rPr>
              <a:t>des ouvrages imprimés présents dans les collections du </a:t>
            </a:r>
            <a:r>
              <a:rPr lang="fr-FR" altLang="fr-FR" sz="2700" dirty="0" smtClean="0">
                <a:cs typeface="Times New Roman" pitchFamily="-106" charset="0"/>
              </a:rPr>
              <a:t>SCD</a:t>
            </a:r>
            <a:br>
              <a:rPr lang="fr-FR" altLang="fr-FR" sz="2700" dirty="0" smtClean="0">
                <a:cs typeface="Times New Roman" pitchFamily="-106" charset="0"/>
              </a:rPr>
            </a:br>
            <a:r>
              <a:rPr lang="fr-FR" altLang="fr-FR" sz="2700" dirty="0">
                <a:cs typeface="Times New Roman" pitchFamily="-106" charset="0"/>
              </a:rPr>
              <a:t>Comment construire une requête pertinente?</a:t>
            </a:r>
            <a:br>
              <a:rPr lang="fr-FR" altLang="fr-FR" sz="2700" dirty="0">
                <a:cs typeface="Times New Roman" pitchFamily="-106" charset="0"/>
              </a:rPr>
            </a:br>
            <a:endParaRPr lang="fr-FR" altLang="fr-FR" sz="2700" dirty="0" smtClean="0">
              <a:solidFill>
                <a:schemeClr val="tx1"/>
              </a:solidFill>
              <a:cs typeface="Times New Roman" pitchFamily="-106" charset="0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088234"/>
              </p:ext>
            </p:extLst>
          </p:nvPr>
        </p:nvGraphicFramePr>
        <p:xfrm>
          <a:off x="971600" y="4005064"/>
          <a:ext cx="766897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462018"/>
      </p:ext>
    </p:extLst>
  </p:cSld>
  <p:clrMapOvr>
    <a:masterClrMapping/>
  </p:clrMapOvr>
  <p:transition spd="slow" advTm="1011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7927" y="116632"/>
            <a:ext cx="6840760" cy="936104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 </a:t>
            </a:r>
            <a:r>
              <a:rPr lang="fr-FR" altLang="fr-FR" b="1" dirty="0">
                <a:solidFill>
                  <a:srgbClr val="000000"/>
                </a:solidFill>
              </a:rPr>
              <a:t/>
            </a:r>
            <a:br>
              <a:rPr lang="fr-FR" altLang="fr-FR" b="1" dirty="0">
                <a:solidFill>
                  <a:srgbClr val="000000"/>
                </a:solidFill>
              </a:rPr>
            </a:br>
            <a:r>
              <a:rPr lang="fr-FR" alt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1-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traduire en mots </a:t>
            </a:r>
            <a:r>
              <a:rPr lang="fr-FR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clefs</a:t>
            </a:r>
            <a:br>
              <a:rPr lang="fr-FR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fr-FR" dirty="0"/>
              <a:t>	</a:t>
            </a:r>
            <a:r>
              <a:rPr lang="fr-FR" sz="1800" dirty="0"/>
              <a:t>-</a:t>
            </a:r>
            <a:r>
              <a:rPr lang="fr-FR" altLang="fr-FR" sz="1800" dirty="0" smtClean="0"/>
              <a:t>Les mots clefs s’expriment par des chaines alphanumériques délimitées par des blancs.</a:t>
            </a:r>
            <a:br>
              <a:rPr lang="fr-FR" altLang="fr-FR" sz="1800" dirty="0" smtClean="0"/>
            </a:br>
            <a:r>
              <a:rPr lang="fr-FR" altLang="fr-FR" sz="1800" dirty="0" smtClean="0"/>
              <a:t>	-</a:t>
            </a:r>
            <a:r>
              <a:rPr lang="fr-FR" altLang="fr-FR" sz="1800" dirty="0" smtClean="0">
                <a:solidFill>
                  <a:srgbClr val="000000"/>
                </a:solidFill>
              </a:rPr>
              <a:t>Ne </a:t>
            </a:r>
            <a:r>
              <a:rPr lang="fr-FR" altLang="fr-FR" sz="1800" dirty="0">
                <a:solidFill>
                  <a:srgbClr val="000000"/>
                </a:solidFill>
              </a:rPr>
              <a:t>retenir que les mots ayant un contenu sémantique (noms, adjectifs, verbes</a:t>
            </a:r>
            <a:r>
              <a:rPr lang="fr-FR" altLang="fr-FR" sz="1800" dirty="0" smtClean="0">
                <a:solidFill>
                  <a:srgbClr val="000000"/>
                </a:solidFill>
              </a:rPr>
              <a:t>) car </a:t>
            </a:r>
            <a:r>
              <a:rPr lang="fr-FR" altLang="fr-FR" sz="1800" dirty="0">
                <a:solidFill>
                  <a:srgbClr val="000000"/>
                </a:solidFill>
              </a:rPr>
              <a:t>les mots outils </a:t>
            </a:r>
            <a:r>
              <a:rPr lang="fr-FR" altLang="fr-FR" sz="1800" dirty="0" smtClean="0">
                <a:solidFill>
                  <a:srgbClr val="000000"/>
                </a:solidFill>
              </a:rPr>
              <a:t>(déterminants</a:t>
            </a:r>
            <a:r>
              <a:rPr lang="fr-FR" altLang="fr-FR" sz="1800" dirty="0">
                <a:solidFill>
                  <a:srgbClr val="000000"/>
                </a:solidFill>
              </a:rPr>
              <a:t>, prépositions, </a:t>
            </a:r>
            <a:r>
              <a:rPr lang="fr-FR" altLang="fr-FR" sz="1800" dirty="0" smtClean="0">
                <a:solidFill>
                  <a:srgbClr val="000000"/>
                </a:solidFill>
              </a:rPr>
              <a:t>conjonctions …) comptent aussi comme chaines de caractères et limitent les résultats.</a:t>
            </a: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dirty="0" smtClean="0">
                <a:solidFill>
                  <a:srgbClr val="000000"/>
                </a:solidFill>
              </a:rPr>
              <a:t>	-U</a:t>
            </a:r>
            <a:r>
              <a:rPr lang="fr-FR" altLang="fr-FR" sz="1800" dirty="0" smtClean="0"/>
              <a:t>tiliser les synonymes, élargir au champ lexical de la notion. 	-On peut aussi jouer sur l’aspect générique/spécifique des termes (général/précis), par exemple </a:t>
            </a:r>
            <a:r>
              <a:rPr lang="fr-FR" altLang="fr-FR" sz="1800" i="1" dirty="0" smtClean="0"/>
              <a:t>alimentation/légumes</a:t>
            </a:r>
            <a:r>
              <a:rPr lang="fr-FR" altLang="fr-FR" sz="1800" dirty="0" smtClean="0"/>
              <a:t>, pour élargir ou restreindre les résultats.</a:t>
            </a:r>
            <a:br>
              <a:rPr lang="fr-FR" altLang="fr-FR" sz="1800" dirty="0" smtClean="0"/>
            </a:br>
            <a:r>
              <a:rPr lang="fr-FR" altLang="fr-FR" sz="1800" dirty="0" smtClean="0"/>
              <a:t>					</a:t>
            </a:r>
            <a:r>
              <a:rPr lang="fr-FR" altLang="fr-FR" sz="2000" dirty="0" smtClean="0"/>
              <a:t/>
            </a:r>
            <a:br>
              <a:rPr lang="fr-FR" altLang="fr-FR" sz="2000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395536" y="3805470"/>
            <a:ext cx="2232248" cy="2460178"/>
          </a:xfrm>
          <a:gradFill>
            <a:gsLst>
              <a:gs pos="0">
                <a:schemeClr val="accent3">
                  <a:lumMod val="65000"/>
                </a:schemeClr>
              </a:gs>
              <a:gs pos="80000">
                <a:schemeClr val="accent2">
                  <a:hueOff val="-14400000"/>
                  <a:satOff val="-50003"/>
                  <a:lumOff val="60001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-14400000"/>
                  <a:satOff val="-50003"/>
                  <a:lumOff val="60001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altLang="fr-FR" sz="6400" b="1" dirty="0" smtClean="0"/>
              <a:t>Commerce</a:t>
            </a:r>
            <a:endParaRPr lang="fr-FR" altLang="fr-FR" sz="6400" b="1" dirty="0"/>
          </a:p>
          <a:p>
            <a:pPr marL="0" indent="0">
              <a:buNone/>
            </a:pPr>
            <a:endParaRPr lang="fr-FR" altLang="fr-FR" b="1" dirty="0"/>
          </a:p>
          <a:p>
            <a:r>
              <a:rPr lang="fr-FR" altLang="fr-FR" sz="5600" dirty="0" smtClean="0"/>
              <a:t>marché</a:t>
            </a:r>
          </a:p>
          <a:p>
            <a:r>
              <a:rPr lang="fr-FR" altLang="fr-FR" sz="5600" dirty="0" smtClean="0"/>
              <a:t>Vente(s</a:t>
            </a:r>
            <a:r>
              <a:rPr lang="fr-FR" altLang="fr-FR" sz="5600" dirty="0"/>
              <a:t>)</a:t>
            </a:r>
          </a:p>
          <a:p>
            <a:r>
              <a:rPr lang="fr-FR" altLang="fr-FR" sz="5600" dirty="0"/>
              <a:t>Commercialiser</a:t>
            </a:r>
          </a:p>
          <a:p>
            <a:r>
              <a:rPr lang="fr-FR" altLang="fr-FR" sz="5600" dirty="0"/>
              <a:t>Client(s)</a:t>
            </a:r>
          </a:p>
          <a:p>
            <a:r>
              <a:rPr lang="fr-FR" altLang="fr-FR" sz="5600" dirty="0"/>
              <a:t>Clientèle</a:t>
            </a:r>
          </a:p>
          <a:p>
            <a:r>
              <a:rPr lang="fr-FR" altLang="fr-FR" sz="5600" dirty="0"/>
              <a:t>Achats</a:t>
            </a:r>
          </a:p>
          <a:p>
            <a:r>
              <a:rPr lang="fr-FR" altLang="fr-FR" sz="5600" dirty="0"/>
              <a:t>Marketing</a:t>
            </a:r>
          </a:p>
          <a:p>
            <a:r>
              <a:rPr lang="fr-FR" altLang="fr-FR" sz="5600" dirty="0" smtClean="0"/>
              <a:t>Distribution</a:t>
            </a:r>
            <a:endParaRPr lang="fr-FR" altLang="fr-FR" sz="5600" dirty="0"/>
          </a:p>
          <a:p>
            <a:r>
              <a:rPr lang="fr-FR" altLang="fr-FR" sz="5600" dirty="0"/>
              <a:t>Transaction(s)</a:t>
            </a:r>
          </a:p>
          <a:p>
            <a:r>
              <a:rPr lang="fr-FR" altLang="fr-FR" sz="5600" dirty="0" smtClean="0"/>
              <a:t>…</a:t>
            </a:r>
            <a:endParaRPr lang="fr-FR" altLang="fr-FR" sz="5600" dirty="0"/>
          </a:p>
          <a:p>
            <a:r>
              <a:rPr lang="fr-FR" altLang="fr-FR" dirty="0" smtClean="0"/>
              <a:t>…</a:t>
            </a: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20484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3491880" y="3861048"/>
            <a:ext cx="2232248" cy="2474783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altLang="fr-FR" sz="6400" b="1" dirty="0" smtClean="0"/>
              <a:t>Alimentaire</a:t>
            </a:r>
            <a:endParaRPr lang="fr-FR" altLang="fr-FR" sz="6400" b="1" dirty="0"/>
          </a:p>
          <a:p>
            <a:pPr marL="0" indent="0">
              <a:buNone/>
            </a:pPr>
            <a:endParaRPr lang="fr-FR" altLang="fr-FR" dirty="0"/>
          </a:p>
          <a:p>
            <a:r>
              <a:rPr lang="fr-FR" altLang="fr-FR" sz="5600" dirty="0"/>
              <a:t>Alimentation</a:t>
            </a:r>
          </a:p>
          <a:p>
            <a:r>
              <a:rPr lang="fr-FR" altLang="fr-FR" sz="5600" dirty="0"/>
              <a:t>Nourriture</a:t>
            </a:r>
          </a:p>
          <a:p>
            <a:r>
              <a:rPr lang="fr-FR" altLang="fr-FR" sz="5600" dirty="0"/>
              <a:t>Agroalimentaire</a:t>
            </a:r>
          </a:p>
          <a:p>
            <a:r>
              <a:rPr lang="fr-FR" altLang="fr-FR" sz="5600" dirty="0"/>
              <a:t>Comestible(s)</a:t>
            </a:r>
          </a:p>
          <a:p>
            <a:r>
              <a:rPr lang="fr-FR" altLang="fr-FR" sz="5600" dirty="0" smtClean="0"/>
              <a:t>Food</a:t>
            </a:r>
          </a:p>
          <a:p>
            <a:r>
              <a:rPr lang="fr-FR" altLang="fr-FR" sz="5600" dirty="0" smtClean="0"/>
              <a:t>Bio</a:t>
            </a:r>
          </a:p>
          <a:p>
            <a:r>
              <a:rPr lang="fr-FR" altLang="fr-FR" sz="5600" dirty="0" smtClean="0"/>
              <a:t>…</a:t>
            </a:r>
          </a:p>
        </p:txBody>
      </p:sp>
      <p:sp>
        <p:nvSpPr>
          <p:cNvPr id="5" name="Rectangle 1028"/>
          <p:cNvSpPr txBox="1">
            <a:spLocks noChangeArrowheads="1"/>
          </p:cNvSpPr>
          <p:nvPr/>
        </p:nvSpPr>
        <p:spPr bwMode="auto">
          <a:xfrm>
            <a:off x="6156176" y="3830825"/>
            <a:ext cx="2376264" cy="2474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SzPct val="55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altLang="fr-FR" sz="1700" b="1" kern="0" dirty="0" smtClean="0"/>
              <a:t>Lieu de distribution</a:t>
            </a:r>
          </a:p>
          <a:p>
            <a:r>
              <a:rPr lang="fr-FR" altLang="fr-FR" sz="1400" b="0" kern="0" dirty="0" smtClean="0"/>
              <a:t>Superette</a:t>
            </a:r>
          </a:p>
          <a:p>
            <a:r>
              <a:rPr lang="fr-FR" altLang="fr-FR" sz="1400" b="0" kern="0" dirty="0" smtClean="0"/>
              <a:t>Boutique</a:t>
            </a:r>
          </a:p>
          <a:p>
            <a:r>
              <a:rPr lang="fr-FR" altLang="fr-FR" sz="1400" b="0" kern="0" dirty="0" smtClean="0"/>
              <a:t>Magasin</a:t>
            </a:r>
          </a:p>
          <a:p>
            <a:r>
              <a:rPr lang="fr-FR" altLang="fr-FR" sz="1400" b="0" kern="0" dirty="0" smtClean="0"/>
              <a:t>échoppe</a:t>
            </a:r>
          </a:p>
          <a:p>
            <a:r>
              <a:rPr lang="fr-FR" altLang="fr-FR" sz="1400" b="0" kern="0" dirty="0" smtClean="0"/>
              <a:t>épicerie</a:t>
            </a:r>
          </a:p>
          <a:p>
            <a:r>
              <a:rPr lang="fr-FR" altLang="fr-FR" sz="1400" b="0" kern="0" dirty="0"/>
              <a:t>g</a:t>
            </a:r>
            <a:r>
              <a:rPr lang="fr-FR" altLang="fr-FR" sz="1400" b="0" kern="0" dirty="0" smtClean="0"/>
              <a:t>rande surface</a:t>
            </a:r>
          </a:p>
          <a:p>
            <a:r>
              <a:rPr lang="fr-FR" altLang="fr-FR" sz="1400" b="0" kern="0" dirty="0" smtClean="0"/>
              <a:t>marché</a:t>
            </a:r>
          </a:p>
          <a:p>
            <a:r>
              <a:rPr lang="fr-FR" altLang="fr-FR" sz="1400" b="0" kern="0" dirty="0" smtClean="0"/>
              <a:t>Halles</a:t>
            </a:r>
          </a:p>
          <a:p>
            <a:r>
              <a:rPr lang="fr-FR" altLang="fr-FR" sz="2000" b="0" kern="0" dirty="0" smtClean="0"/>
              <a:t>…</a:t>
            </a:r>
          </a:p>
          <a:p>
            <a:endParaRPr lang="fr-FR" altLang="fr-FR" b="0" kern="0" dirty="0" smtClean="0"/>
          </a:p>
          <a:p>
            <a:endParaRPr lang="fr-FR" altLang="fr-FR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4116937067"/>
      </p:ext>
    </p:extLst>
  </p:cSld>
  <p:clrMapOvr>
    <a:masterClrMapping/>
  </p:clrMapOvr>
  <p:transition spd="slow" advTm="624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340768"/>
            <a:ext cx="770485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2400" i="1" dirty="0" smtClean="0"/>
              <a:t>Ne pas hésiter à utiliser des dictionnaires de synonymes ou des lexiques terminologiques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>II-Elaborer </a:t>
            </a:r>
            <a:r>
              <a:rPr lang="fr-FR" altLang="fr-FR" dirty="0"/>
              <a:t>des 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2700" dirty="0" smtClean="0"/>
              <a:t>Se servir si besoin de dictionnaires de synonymes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/>
          </p:nvPr>
        </p:nvGraphicFramePr>
        <p:xfrm>
          <a:off x="1722525" y="1772816"/>
          <a:ext cx="616184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17446" y="33991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altLang="fr-FR" b="0" dirty="0">
                <a:solidFill>
                  <a:srgbClr val="BBE0E3">
                    <a:lumMod val="50000"/>
                  </a:srgbClr>
                </a:solidFill>
              </a:rPr>
              <a:t>II-Elaborer des requêtes </a:t>
            </a:r>
            <a:r>
              <a:rPr lang="fr-FR" altLang="fr-FR" b="0" dirty="0">
                <a:solidFill>
                  <a:srgbClr val="000000"/>
                </a:solidFill>
              </a:rPr>
              <a:t/>
            </a:r>
            <a:br>
              <a:rPr lang="fr-FR" altLang="fr-FR" b="0" dirty="0">
                <a:solidFill>
                  <a:srgbClr val="000000"/>
                </a:solidFill>
              </a:rPr>
            </a:br>
            <a:r>
              <a:rPr lang="fr-FR" altLang="fr-FR" b="0" dirty="0">
                <a:solidFill>
                  <a:srgbClr val="000000">
                    <a:lumMod val="50000"/>
                    <a:lumOff val="50000"/>
                  </a:srgbClr>
                </a:solidFill>
              </a:rPr>
              <a:t>1-</a:t>
            </a:r>
            <a:r>
              <a:rPr lang="fr-FR" b="0" dirty="0">
                <a:solidFill>
                  <a:srgbClr val="000000">
                    <a:lumMod val="50000"/>
                    <a:lumOff val="50000"/>
                  </a:srgbClr>
                </a:solidFill>
              </a:rPr>
              <a:t>traduire en mots clefs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08077"/>
      </p:ext>
    </p:extLst>
  </p:cSld>
  <p:clrMapOvr>
    <a:masterClrMapping/>
  </p:clrMapOvr>
  <p:transition spd="slow" advTm="128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6856440" cy="1296144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II-Elaborer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2-opérateurs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logiques (ou booléens)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/>
          </p:nvPr>
        </p:nvGraphicFramePr>
        <p:xfrm>
          <a:off x="1259633" y="2132855"/>
          <a:ext cx="7427168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620920"/>
      </p:ext>
    </p:extLst>
  </p:cSld>
  <p:clrMapOvr>
    <a:masterClrMapping/>
  </p:clrMapOvr>
  <p:transition spd="slow" advTm="295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6216</TotalTime>
  <Words>754</Words>
  <Application>Microsoft Office PowerPoint</Application>
  <PresentationFormat>Affichage à l'écran (4:3)</PresentationFormat>
  <Paragraphs>235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Times</vt:lpstr>
      <vt:lpstr>Times New Roman</vt:lpstr>
      <vt:lpstr>Wingdings</vt:lpstr>
      <vt:lpstr>Wingdings 2</vt:lpstr>
      <vt:lpstr>Custom Design</vt:lpstr>
      <vt:lpstr>1_Custom Design</vt:lpstr>
      <vt:lpstr>2_Custom Design</vt:lpstr>
      <vt:lpstr>3_Custom Design</vt:lpstr>
      <vt:lpstr>Atelier de recherche documentaire          Service commun de documentation de l’UBO</vt:lpstr>
      <vt:lpstr>Stratégies de recherche</vt:lpstr>
      <vt:lpstr>I – Préparer le travail 1-Définir le but du travail </vt:lpstr>
      <vt:lpstr>impossibilité de tout traiter :  il faut hiérarchiser et délimiter            </vt:lpstr>
      <vt:lpstr>I – Préparer le travail  3- Choisir ses sources</vt:lpstr>
      <vt:lpstr>II - Elaborer des requêtes  Exemple par l’utilisation du catalogue du SCD  Objectif : apprendre à utiliser les réglages et les filtres : opérateurs logiques (booléens) et troncature, recherche avancée  Rechercher des ouvrages imprimés présents dans les collections du SCD Comment construire une requête pertinente? </vt:lpstr>
      <vt:lpstr>II-Elaborer des requêtes  1-traduire en mots clefs  -Les mots clefs s’expriment par des chaines alphanumériques délimitées par des blancs.  -Ne retenir que les mots ayant un contenu sémantique (noms, adjectifs, verbes) car les mots outils (déterminants, prépositions, conjonctions …) comptent aussi comme chaines de caractères et limitent les résultats.  -Utiliser les synonymes, élargir au champ lexical de la notion.  -On peut aussi jouer sur l’aspect générique/spécifique des termes (général/précis), par exemple alimentation/légumes, pour élargir ou restreindre les résultats.        </vt:lpstr>
      <vt:lpstr>Ne pas hésiter à utiliser des dictionnaires de synonymes ou des lexiques terminologiques                  II-Elaborer des requêtes  Se servir si besoin de dictionnaires de synonymes </vt:lpstr>
      <vt:lpstr>II-Elaborer des requêtes  2-opérateurs logiques (ou booléens)</vt:lpstr>
      <vt:lpstr>II - Elaborer des requêtes : 3- la troncature</vt:lpstr>
      <vt:lpstr>II - Elaborer des requêtes : </vt:lpstr>
      <vt:lpstr>II-Elaborer des requêtes :  recherche simple dans le catalogue</vt:lpstr>
      <vt:lpstr>II-Elaborer des requêtes :   recherche simple- liste de notices et facettes</vt:lpstr>
      <vt:lpstr>II-Elaborer des requêtes : notice et données d’exemplaires</vt:lpstr>
      <vt:lpstr>II-Elaborer des requêtes : étagères</vt:lpstr>
      <vt:lpstr>II-Elaborer des requêtes Recherche avancée : troncature et filtres  </vt:lpstr>
      <vt:lpstr>III - Accéder au document papier  A partir d’une bibliographie : distinguer livre, revue (périodique) et article  Localiser le document physique à partir du catalogue</vt:lpstr>
      <vt:lpstr>III - Accéder au document : ouvrages Recherche en salle de lecture</vt:lpstr>
      <vt:lpstr>III - Accéder au document papier : revues présentes en salle avec leur site web</vt:lpstr>
    </vt:vector>
  </TitlesOfParts>
  <Company>ubo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scd</dc:creator>
  <cp:lastModifiedBy>Botella Yann</cp:lastModifiedBy>
  <cp:revision>615</cp:revision>
  <dcterms:created xsi:type="dcterms:W3CDTF">2006-01-30T15:12:58Z</dcterms:created>
  <dcterms:modified xsi:type="dcterms:W3CDTF">2020-09-25T14:09:39Z</dcterms:modified>
</cp:coreProperties>
</file>